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3" r:id="rId4"/>
  </p:sldMasterIdLst>
  <p:notesMasterIdLst>
    <p:notesMasterId r:id="rId19"/>
  </p:notesMasterIdLst>
  <p:handoutMasterIdLst>
    <p:handoutMasterId r:id="rId20"/>
  </p:handoutMasterIdLst>
  <p:sldIdLst>
    <p:sldId id="2147472857" r:id="rId5"/>
    <p:sldId id="260" r:id="rId6"/>
    <p:sldId id="261" r:id="rId7"/>
    <p:sldId id="2147473647" r:id="rId8"/>
    <p:sldId id="2147473652" r:id="rId9"/>
    <p:sldId id="282" r:id="rId10"/>
    <p:sldId id="2147473653" r:id="rId11"/>
    <p:sldId id="2147473649" r:id="rId12"/>
    <p:sldId id="2147473644" r:id="rId13"/>
    <p:sldId id="2147473650" r:id="rId14"/>
    <p:sldId id="262" r:id="rId15"/>
    <p:sldId id="2147473651" r:id="rId16"/>
    <p:sldId id="2147473654" r:id="rId17"/>
    <p:sldId id="2147472855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4F4F4"/>
    <a:srgbClr val="DA291C"/>
    <a:srgbClr val="959CA0"/>
    <a:srgbClr val="FE8A12"/>
    <a:srgbClr val="F4C65A"/>
    <a:srgbClr val="FFE2C4"/>
    <a:srgbClr val="FEC488"/>
    <a:srgbClr val="7FD1EF"/>
    <a:srgbClr val="A1D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3BD0E-2484-4583-8E37-23850607903A}" v="4" dt="2025-06-03T22:06:33.898"/>
    <p1510:client id="{958A8A46-F8B8-401E-AA85-46F89BD0F290}" v="3" dt="2025-06-03T21:24:04.291"/>
    <p1510:client id="{DD15F44E-6695-471E-A168-DDF60608F0E6}" v="54" dt="2025-06-04T00:19:12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990" autoAdjust="0"/>
  </p:normalViewPr>
  <p:slideViewPr>
    <p:cSldViewPr snapToGrid="0">
      <p:cViewPr varScale="1">
        <p:scale>
          <a:sx n="92" d="100"/>
          <a:sy n="92" d="100"/>
        </p:scale>
        <p:origin x="94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8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4984" y="7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lip, Brandon" userId="S::brandon.haslip@iqvia.com::b4f41623-58db-43c1-8c25-8018be59fdf3" providerId="AD" clId="Web-{0053BD0E-2484-4583-8E37-23850607903A}"/>
    <pc:docChg chg="addSld modSld">
      <pc:chgData name="Haslip, Brandon" userId="S::brandon.haslip@iqvia.com::b4f41623-58db-43c1-8c25-8018be59fdf3" providerId="AD" clId="Web-{0053BD0E-2484-4583-8E37-23850607903A}" dt="2025-06-03T22:06:33.898" v="3"/>
      <pc:docMkLst>
        <pc:docMk/>
      </pc:docMkLst>
      <pc:sldChg chg="add">
        <pc:chgData name="Haslip, Brandon" userId="S::brandon.haslip@iqvia.com::b4f41623-58db-43c1-8c25-8018be59fdf3" providerId="AD" clId="Web-{0053BD0E-2484-4583-8E37-23850607903A}" dt="2025-06-03T22:06:33.898" v="3"/>
        <pc:sldMkLst>
          <pc:docMk/>
          <pc:sldMk cId="3260149743" sldId="257"/>
        </pc:sldMkLst>
      </pc:sldChg>
      <pc:sldChg chg="addSp delSp modSp">
        <pc:chgData name="Haslip, Brandon" userId="S::brandon.haslip@iqvia.com::b4f41623-58db-43c1-8c25-8018be59fdf3" providerId="AD" clId="Web-{0053BD0E-2484-4583-8E37-23850607903A}" dt="2025-06-03T22:06:19.398" v="2"/>
        <pc:sldMkLst>
          <pc:docMk/>
          <pc:sldMk cId="492020610" sldId="261"/>
        </pc:sldMkLst>
        <pc:spChg chg="add del mod">
          <ac:chgData name="Haslip, Brandon" userId="S::brandon.haslip@iqvia.com::b4f41623-58db-43c1-8c25-8018be59fdf3" providerId="AD" clId="Web-{0053BD0E-2484-4583-8E37-23850607903A}" dt="2025-06-03T22:06:19.398" v="2"/>
          <ac:spMkLst>
            <pc:docMk/>
            <pc:sldMk cId="492020610" sldId="261"/>
            <ac:spMk id="2" creationId="{C77B9C5A-8638-7DE3-0C4E-13D775C1C1C3}"/>
          </ac:spMkLst>
        </pc:spChg>
      </pc:sldChg>
    </pc:docChg>
  </pc:docChgLst>
  <pc:docChgLst>
    <pc:chgData name="Eichert, Edie" userId="S::eeichert@us.imshealth.com::206a561a-9854-43b8-b946-c4bcac77f713" providerId="AD" clId="Web-{958A8A46-F8B8-401E-AA85-46F89BD0F290}"/>
    <pc:docChg chg="modSld">
      <pc:chgData name="Eichert, Edie" userId="S::eeichert@us.imshealth.com::206a561a-9854-43b8-b946-c4bcac77f713" providerId="AD" clId="Web-{958A8A46-F8B8-401E-AA85-46F89BD0F290}" dt="2025-06-03T21:24:03.557" v="1" actId="20577"/>
      <pc:docMkLst>
        <pc:docMk/>
      </pc:docMkLst>
      <pc:sldChg chg="modSp">
        <pc:chgData name="Eichert, Edie" userId="S::eeichert@us.imshealth.com::206a561a-9854-43b8-b946-c4bcac77f713" providerId="AD" clId="Web-{958A8A46-F8B8-401E-AA85-46F89BD0F290}" dt="2025-06-03T21:24:03.557" v="1" actId="20577"/>
        <pc:sldMkLst>
          <pc:docMk/>
          <pc:sldMk cId="760829885" sldId="2147473646"/>
        </pc:sldMkLst>
        <pc:spChg chg="mod">
          <ac:chgData name="Eichert, Edie" userId="S::eeichert@us.imshealth.com::206a561a-9854-43b8-b946-c4bcac77f713" providerId="AD" clId="Web-{958A8A46-F8B8-401E-AA85-46F89BD0F290}" dt="2025-06-03T21:24:03.557" v="1" actId="20577"/>
          <ac:spMkLst>
            <pc:docMk/>
            <pc:sldMk cId="760829885" sldId="2147473646"/>
            <ac:spMk id="2" creationId="{BC8429ED-307C-86BA-3074-7BAFBDECAC3F}"/>
          </ac:spMkLst>
        </pc:spChg>
      </pc:sldChg>
    </pc:docChg>
  </pc:docChgLst>
  <pc:docChgLst>
    <pc:chgData name="Haslip, Brandon" userId="S::brandon.haslip@iqvia.com::b4f41623-58db-43c1-8c25-8018be59fdf3" providerId="AD" clId="Web-{DD15F44E-6695-471E-A168-DDF60608F0E6}"/>
    <pc:docChg chg="addSld delSld modSld">
      <pc:chgData name="Haslip, Brandon" userId="S::brandon.haslip@iqvia.com::b4f41623-58db-43c1-8c25-8018be59fdf3" providerId="AD" clId="Web-{DD15F44E-6695-471E-A168-DDF60608F0E6}" dt="2025-06-04T00:19:12.876" v="47"/>
      <pc:docMkLst>
        <pc:docMk/>
      </pc:docMkLst>
      <pc:sldChg chg="del">
        <pc:chgData name="Haslip, Brandon" userId="S::brandon.haslip@iqvia.com::b4f41623-58db-43c1-8c25-8018be59fdf3" providerId="AD" clId="Web-{DD15F44E-6695-471E-A168-DDF60608F0E6}" dt="2025-06-04T00:19:12.876" v="47"/>
        <pc:sldMkLst>
          <pc:docMk/>
          <pc:sldMk cId="3260149743" sldId="257"/>
        </pc:sldMkLst>
      </pc:sldChg>
      <pc:sldChg chg="addSp delSp modSp new">
        <pc:chgData name="Haslip, Brandon" userId="S::brandon.haslip@iqvia.com::b4f41623-58db-43c1-8c25-8018be59fdf3" providerId="AD" clId="Web-{DD15F44E-6695-471E-A168-DDF60608F0E6}" dt="2025-06-04T00:19:05.407" v="46"/>
        <pc:sldMkLst>
          <pc:docMk/>
          <pc:sldMk cId="972763446" sldId="2147473654"/>
        </pc:sldMkLst>
        <pc:spChg chg="mod">
          <ac:chgData name="Haslip, Brandon" userId="S::brandon.haslip@iqvia.com::b4f41623-58db-43c1-8c25-8018be59fdf3" providerId="AD" clId="Web-{DD15F44E-6695-471E-A168-DDF60608F0E6}" dt="2025-06-04T00:18:25.953" v="40" actId="20577"/>
          <ac:spMkLst>
            <pc:docMk/>
            <pc:sldMk cId="972763446" sldId="2147473654"/>
            <ac:spMk id="2" creationId="{3177C22E-3CE8-206E-4ED8-9C0C43A92966}"/>
          </ac:spMkLst>
        </pc:spChg>
        <pc:spChg chg="mod">
          <ac:chgData name="Haslip, Brandon" userId="S::brandon.haslip@iqvia.com::b4f41623-58db-43c1-8c25-8018be59fdf3" providerId="AD" clId="Web-{DD15F44E-6695-471E-A168-DDF60608F0E6}" dt="2025-06-04T00:17:49.529" v="5" actId="20577"/>
          <ac:spMkLst>
            <pc:docMk/>
            <pc:sldMk cId="972763446" sldId="2147473654"/>
            <ac:spMk id="3" creationId="{E121EF4D-DC16-BB9F-384C-3A5BE21BA2D1}"/>
          </ac:spMkLst>
        </pc:spChg>
        <pc:spChg chg="mod">
          <ac:chgData name="Haslip, Brandon" userId="S::brandon.haslip@iqvia.com::b4f41623-58db-43c1-8c25-8018be59fdf3" providerId="AD" clId="Web-{DD15F44E-6695-471E-A168-DDF60608F0E6}" dt="2025-06-04T00:18:41.235" v="45" actId="20577"/>
          <ac:spMkLst>
            <pc:docMk/>
            <pc:sldMk cId="972763446" sldId="2147473654"/>
            <ac:spMk id="4" creationId="{A211A234-6B23-305A-F0D7-F6E26E443E5D}"/>
          </ac:spMkLst>
        </pc:spChg>
        <pc:spChg chg="del">
          <ac:chgData name="Haslip, Brandon" userId="S::brandon.haslip@iqvia.com::b4f41623-58db-43c1-8c25-8018be59fdf3" providerId="AD" clId="Web-{DD15F44E-6695-471E-A168-DDF60608F0E6}" dt="2025-06-04T00:19:05.407" v="46"/>
          <ac:spMkLst>
            <pc:docMk/>
            <pc:sldMk cId="972763446" sldId="2147473654"/>
            <ac:spMk id="5" creationId="{31203BA5-6FE7-389A-7058-EC2985BD8FAB}"/>
          </ac:spMkLst>
        </pc:spChg>
        <pc:picChg chg="add mod ord">
          <ac:chgData name="Haslip, Brandon" userId="S::brandon.haslip@iqvia.com::b4f41623-58db-43c1-8c25-8018be59fdf3" providerId="AD" clId="Web-{DD15F44E-6695-471E-A168-DDF60608F0E6}" dt="2025-06-04T00:19:05.407" v="46"/>
          <ac:picMkLst>
            <pc:docMk/>
            <pc:sldMk cId="972763446" sldId="2147473654"/>
            <ac:picMk id="6" creationId="{4D9AC0AC-8F27-D9E0-A99A-418610BCEA14}"/>
          </ac:picMkLst>
        </pc:picChg>
      </pc:sldChg>
    </pc:docChg>
  </pc:docChgLst>
  <pc:docChgLst>
    <pc:chgData name="Kamboj, Sandeep" userId="b1434cc5-997d-4115-b984-843629191137" providerId="ADAL" clId="{71C7406C-B106-4451-8E83-2CB8400C03BD}"/>
    <pc:docChg chg="custSel delSld modSld">
      <pc:chgData name="Kamboj, Sandeep" userId="b1434cc5-997d-4115-b984-843629191137" providerId="ADAL" clId="{71C7406C-B106-4451-8E83-2CB8400C03BD}" dt="2025-05-28T16:19:31.627" v="220" actId="47"/>
      <pc:docMkLst>
        <pc:docMk/>
      </pc:docMkLst>
      <pc:sldChg chg="modSp mod">
        <pc:chgData name="Kamboj, Sandeep" userId="b1434cc5-997d-4115-b984-843629191137" providerId="ADAL" clId="{71C7406C-B106-4451-8E83-2CB8400C03BD}" dt="2025-05-28T16:19:22.784" v="213" actId="20577"/>
        <pc:sldMkLst>
          <pc:docMk/>
          <pc:sldMk cId="2313352098" sldId="260"/>
        </pc:sldMkLst>
        <pc:spChg chg="mod">
          <ac:chgData name="Kamboj, Sandeep" userId="b1434cc5-997d-4115-b984-843629191137" providerId="ADAL" clId="{71C7406C-B106-4451-8E83-2CB8400C03BD}" dt="2025-05-28T16:19:22.784" v="213" actId="20577"/>
          <ac:spMkLst>
            <pc:docMk/>
            <pc:sldMk cId="2313352098" sldId="260"/>
            <ac:spMk id="8" creationId="{E18C02D5-B939-BFF8-7657-D0B3D73FC719}"/>
          </ac:spMkLst>
        </pc:spChg>
      </pc:sldChg>
      <pc:sldChg chg="del">
        <pc:chgData name="Kamboj, Sandeep" userId="b1434cc5-997d-4115-b984-843629191137" providerId="ADAL" clId="{71C7406C-B106-4451-8E83-2CB8400C03BD}" dt="2025-05-28T16:19:30.049" v="214" actId="47"/>
        <pc:sldMkLst>
          <pc:docMk/>
          <pc:sldMk cId="3372285431" sldId="12942"/>
        </pc:sldMkLst>
      </pc:sldChg>
      <pc:sldChg chg="del">
        <pc:chgData name="Kamboj, Sandeep" userId="b1434cc5-997d-4115-b984-843629191137" providerId="ADAL" clId="{71C7406C-B106-4451-8E83-2CB8400C03BD}" dt="2025-05-28T16:19:31" v="217" actId="47"/>
        <pc:sldMkLst>
          <pc:docMk/>
          <pc:sldMk cId="1008242886" sldId="2141411163"/>
        </pc:sldMkLst>
      </pc:sldChg>
      <pc:sldChg chg="del">
        <pc:chgData name="Kamboj, Sandeep" userId="b1434cc5-997d-4115-b984-843629191137" providerId="ADAL" clId="{71C7406C-B106-4451-8E83-2CB8400C03BD}" dt="2025-05-28T16:19:30.472" v="215" actId="47"/>
        <pc:sldMkLst>
          <pc:docMk/>
          <pc:sldMk cId="705887743" sldId="2141411167"/>
        </pc:sldMkLst>
      </pc:sldChg>
      <pc:sldChg chg="del">
        <pc:chgData name="Kamboj, Sandeep" userId="b1434cc5-997d-4115-b984-843629191137" providerId="ADAL" clId="{71C7406C-B106-4451-8E83-2CB8400C03BD}" dt="2025-05-28T16:19:31.187" v="218" actId="47"/>
        <pc:sldMkLst>
          <pc:docMk/>
          <pc:sldMk cId="3291859667" sldId="2147472852"/>
        </pc:sldMkLst>
      </pc:sldChg>
      <pc:sldChg chg="del">
        <pc:chgData name="Kamboj, Sandeep" userId="b1434cc5-997d-4115-b984-843629191137" providerId="ADAL" clId="{71C7406C-B106-4451-8E83-2CB8400C03BD}" dt="2025-05-28T16:19:30.796" v="216" actId="47"/>
        <pc:sldMkLst>
          <pc:docMk/>
          <pc:sldMk cId="1366426646" sldId="2147472853"/>
        </pc:sldMkLst>
      </pc:sldChg>
      <pc:sldChg chg="del">
        <pc:chgData name="Kamboj, Sandeep" userId="b1434cc5-997d-4115-b984-843629191137" providerId="ADAL" clId="{71C7406C-B106-4451-8E83-2CB8400C03BD}" dt="2025-05-28T16:19:31.627" v="220" actId="47"/>
        <pc:sldMkLst>
          <pc:docMk/>
          <pc:sldMk cId="826282902" sldId="2147472854"/>
        </pc:sldMkLst>
      </pc:sldChg>
      <pc:sldChg chg="del">
        <pc:chgData name="Kamboj, Sandeep" userId="b1434cc5-997d-4115-b984-843629191137" providerId="ADAL" clId="{71C7406C-B106-4451-8E83-2CB8400C03BD}" dt="2025-05-28T16:19:31.364" v="219" actId="47"/>
        <pc:sldMkLst>
          <pc:docMk/>
          <pc:sldMk cId="2491453366" sldId="2147472856"/>
        </pc:sldMkLst>
      </pc:sldChg>
      <pc:sldChg chg="addSp delSp modSp mod">
        <pc:chgData name="Kamboj, Sandeep" userId="b1434cc5-997d-4115-b984-843629191137" providerId="ADAL" clId="{71C7406C-B106-4451-8E83-2CB8400C03BD}" dt="2025-05-28T16:17:50.359" v="35" actId="478"/>
        <pc:sldMkLst>
          <pc:docMk/>
          <pc:sldMk cId="1126076712" sldId="2147472857"/>
        </pc:sldMkLst>
        <pc:spChg chg="add del mod">
          <ac:chgData name="Kamboj, Sandeep" userId="b1434cc5-997d-4115-b984-843629191137" providerId="ADAL" clId="{71C7406C-B106-4451-8E83-2CB8400C03BD}" dt="2025-05-28T16:17:50.359" v="35" actId="478"/>
          <ac:spMkLst>
            <pc:docMk/>
            <pc:sldMk cId="1126076712" sldId="2147472857"/>
            <ac:spMk id="3" creationId="{EC225EFF-4F7C-7E44-512D-35DA738EDBC9}"/>
          </ac:spMkLst>
        </pc:spChg>
        <pc:spChg chg="mod">
          <ac:chgData name="Kamboj, Sandeep" userId="b1434cc5-997d-4115-b984-843629191137" providerId="ADAL" clId="{71C7406C-B106-4451-8E83-2CB8400C03BD}" dt="2025-05-28T16:17:40.549" v="33" actId="20577"/>
          <ac:spMkLst>
            <pc:docMk/>
            <pc:sldMk cId="1126076712" sldId="2147472857"/>
            <ac:spMk id="5" creationId="{9014ADC4-BD15-2F2B-741A-EDFCCB5EC00A}"/>
          </ac:spMkLst>
        </pc:spChg>
        <pc:spChg chg="del">
          <ac:chgData name="Kamboj, Sandeep" userId="b1434cc5-997d-4115-b984-843629191137" providerId="ADAL" clId="{71C7406C-B106-4451-8E83-2CB8400C03BD}" dt="2025-05-28T16:17:47.626" v="34" actId="478"/>
          <ac:spMkLst>
            <pc:docMk/>
            <pc:sldMk cId="1126076712" sldId="2147472857"/>
            <ac:spMk id="6" creationId="{CF3E671E-D75C-694A-5F3D-5A3221DA44B1}"/>
          </ac:spMkLst>
        </pc:spChg>
        <pc:spChg chg="del mod">
          <ac:chgData name="Kamboj, Sandeep" userId="b1434cc5-997d-4115-b984-843629191137" providerId="ADAL" clId="{71C7406C-B106-4451-8E83-2CB8400C03BD}" dt="2025-05-28T16:17:26.500" v="1" actId="478"/>
          <ac:spMkLst>
            <pc:docMk/>
            <pc:sldMk cId="1126076712" sldId="2147472857"/>
            <ac:spMk id="7" creationId="{3C73A278-75B6-2769-EB01-ED5C3EC70A81}"/>
          </ac:spMkLst>
        </pc:spChg>
      </pc:sldChg>
    </pc:docChg>
  </pc:docChgLst>
  <pc:docChgLst>
    <pc:chgData name="Kamboj, Sandeep" userId="S::skamboj@in.imshealth.com::b1434cc5-997d-4115-b984-843629191137" providerId="AD" clId="Web-{01437FD1-A447-44DB-93F1-E80A343276D1}"/>
    <pc:docChg chg="modSld">
      <pc:chgData name="Kamboj, Sandeep" userId="S::skamboj@in.imshealth.com::b1434cc5-997d-4115-b984-843629191137" providerId="AD" clId="Web-{01437FD1-A447-44DB-93F1-E80A343276D1}" dt="2025-05-28T16:21:00.765" v="11" actId="20577"/>
      <pc:docMkLst>
        <pc:docMk/>
      </pc:docMkLst>
      <pc:sldChg chg="modSp">
        <pc:chgData name="Kamboj, Sandeep" userId="S::skamboj@in.imshealth.com::b1434cc5-997d-4115-b984-843629191137" providerId="AD" clId="Web-{01437FD1-A447-44DB-93F1-E80A343276D1}" dt="2025-05-28T16:21:00.765" v="11" actId="20577"/>
        <pc:sldMkLst>
          <pc:docMk/>
          <pc:sldMk cId="1126076712" sldId="2147472857"/>
        </pc:sldMkLst>
        <pc:spChg chg="mod">
          <ac:chgData name="Kamboj, Sandeep" userId="S::skamboj@in.imshealth.com::b1434cc5-997d-4115-b984-843629191137" providerId="AD" clId="Web-{01437FD1-A447-44DB-93F1-E80A343276D1}" dt="2025-05-28T16:21:00.765" v="11" actId="20577"/>
          <ac:spMkLst>
            <pc:docMk/>
            <pc:sldMk cId="1126076712" sldId="2147472857"/>
            <ac:spMk id="5" creationId="{9014ADC4-BD15-2F2B-741A-EDFCCB5EC0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6/4/2025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6/4/2025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world.iqvia.com/media/?viewType=grid&amp;mediaId=8364BACE-8085-460F-985BAB9B2F76F13C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Contacts received from tradeshow</a:t>
            </a:r>
            <a:r>
              <a:rPr lang="en-US" dirty="0"/>
              <a:t>s,</a:t>
            </a:r>
            <a:r>
              <a:rPr lang="en-US" sz="1200" dirty="0"/>
              <a:t> </a:t>
            </a:r>
            <a:r>
              <a:rPr lang="en-US" dirty="0"/>
              <a:t>w</a:t>
            </a:r>
            <a:r>
              <a:rPr lang="en-US" sz="1200" dirty="0"/>
              <a:t>ebinar</a:t>
            </a:r>
            <a:r>
              <a:rPr lang="en-US" dirty="0"/>
              <a:t>s,</a:t>
            </a:r>
            <a:r>
              <a:rPr lang="en-US" sz="1200" dirty="0"/>
              <a:t> </a:t>
            </a:r>
            <a:r>
              <a:rPr lang="en-US" dirty="0"/>
              <a:t>t</a:t>
            </a:r>
            <a:r>
              <a:rPr lang="en-US" sz="1200" dirty="0"/>
              <a:t>hird </a:t>
            </a:r>
            <a:r>
              <a:rPr lang="en-US" dirty="0"/>
              <a:t>p</a:t>
            </a:r>
            <a:r>
              <a:rPr lang="en-US" sz="1200" dirty="0"/>
              <a:t>arty </a:t>
            </a:r>
            <a:r>
              <a:rPr lang="en-US" dirty="0"/>
              <a:t>em</a:t>
            </a:r>
            <a:r>
              <a:rPr lang="en-US" sz="1200" dirty="0"/>
              <a:t>ails,  </a:t>
            </a:r>
            <a:r>
              <a:rPr lang="en-US" dirty="0"/>
              <a:t>e</a:t>
            </a:r>
            <a:r>
              <a:rPr lang="en-US" sz="1200" dirty="0"/>
              <a:t>vents, website or advertising are to be synched into the CRM can be uploaded through External Activity Request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5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effectLst/>
                <a:latin typeface="-apple-system"/>
                <a:hlinkClick r:id="rId3" tooltip="https://brandworld.iqvia.com/media/?viewtype=grid&amp;mediaid=8364bace-8085-460f-985bab9b2f76f13c"/>
              </a:rPr>
              <a:t>https://brandworld.iqvia.com/media/?viewType=grid&amp;mediaId=8364BACE-8085-460F-985BAB9B2F76F13C</a:t>
            </a:r>
            <a:endParaRPr lang="en-US" dirty="0">
              <a:effectLst/>
              <a:latin typeface="-apple-system"/>
            </a:endParaRPr>
          </a:p>
          <a:p>
            <a:pPr>
              <a:buNone/>
            </a:pPr>
            <a:r>
              <a:rPr lang="en-US">
                <a:effectLst/>
                <a:latin typeface="-apple-system"/>
              </a:rPr>
              <a:t> 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2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76970-59B0-02CE-F0CF-5DF2129D5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486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486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</a:t>
            </a:r>
            <a:br>
              <a:rPr lang="en-US" dirty="0"/>
            </a:br>
            <a:r>
              <a:rPr lang="en-US" dirty="0"/>
              <a:t>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486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16200000">
            <a:off x="10172703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16200000">
            <a:off x="10741443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16200000">
            <a:off x="7833691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C8515-986E-A47F-4BDA-CED96BF08D65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16200000">
            <a:off x="9058253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dirty="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5B28D-E9A6-1255-B443-7613304201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93F902-AAD1-8100-DE89-9A4C865E166B}"/>
              </a:ext>
            </a:extLst>
          </p:cNvPr>
          <p:cNvSpPr/>
          <p:nvPr userDrawn="1"/>
        </p:nvSpPr>
        <p:spPr>
          <a:xfrm rot="2700000">
            <a:off x="9798166" y="-906004"/>
            <a:ext cx="1193902" cy="4301542"/>
          </a:xfrm>
          <a:custGeom>
            <a:avLst/>
            <a:gdLst>
              <a:gd name="connsiteX0" fmla="*/ 0 w 1193902"/>
              <a:gd name="connsiteY0" fmla="*/ 987355 h 4301542"/>
              <a:gd name="connsiteX1" fmla="*/ 987355 w 1193902"/>
              <a:gd name="connsiteY1" fmla="*/ 0 h 4301542"/>
              <a:gd name="connsiteX2" fmla="*/ 1193902 w 1193902"/>
              <a:gd name="connsiteY2" fmla="*/ 206546 h 4301542"/>
              <a:gd name="connsiteX3" fmla="*/ 1193901 w 1193902"/>
              <a:gd name="connsiteY3" fmla="*/ 3704591 h 4301542"/>
              <a:gd name="connsiteX4" fmla="*/ 596950 w 1193902"/>
              <a:gd name="connsiteY4" fmla="*/ 4301542 h 4301542"/>
              <a:gd name="connsiteX5" fmla="*/ 596951 w 1193902"/>
              <a:gd name="connsiteY5" fmla="*/ 4301541 h 4301542"/>
              <a:gd name="connsiteX6" fmla="*/ 0 w 1193902"/>
              <a:gd name="connsiteY6" fmla="*/ 370459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  <a:gd name="connsiteX7" fmla="*/ 1078795 w 1193902"/>
              <a:gd name="connsiteY7" fmla="*/ 9144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902" h="4301542">
                <a:moveTo>
                  <a:pt x="987355" y="0"/>
                </a:moveTo>
                <a:lnTo>
                  <a:pt x="1193902" y="206546"/>
                </a:lnTo>
                <a:cubicBezTo>
                  <a:pt x="1193902" y="1372561"/>
                  <a:pt x="1193901" y="2538576"/>
                  <a:pt x="1193901" y="3704591"/>
                </a:cubicBezTo>
                <a:cubicBezTo>
                  <a:pt x="1193901" y="4034278"/>
                  <a:pt x="926637" y="4301542"/>
                  <a:pt x="596950" y="4301542"/>
                </a:cubicBezTo>
                <a:lnTo>
                  <a:pt x="596951" y="4301541"/>
                </a:lnTo>
                <a:cubicBezTo>
                  <a:pt x="267264" y="4301541"/>
                  <a:pt x="0" y="4034277"/>
                  <a:pt x="0" y="3704590"/>
                </a:cubicBezTo>
                <a:lnTo>
                  <a:pt x="0" y="987355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C2DBB2-A181-4E29-6CCA-A8F30AC33C44}"/>
              </a:ext>
            </a:extLst>
          </p:cNvPr>
          <p:cNvSpPr/>
          <p:nvPr userDrawn="1"/>
        </p:nvSpPr>
        <p:spPr>
          <a:xfrm rot="2700000">
            <a:off x="11019741" y="1955164"/>
            <a:ext cx="825711" cy="2790751"/>
          </a:xfrm>
          <a:custGeom>
            <a:avLst/>
            <a:gdLst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6" fmla="*/ 91440 w 825711"/>
              <a:gd name="connsiteY6" fmla="*/ 91440 h 2882191"/>
              <a:gd name="connsiteX0" fmla="*/ 825711 w 825711"/>
              <a:gd name="connsiteY0" fmla="*/ 734271 h 2790751"/>
              <a:gd name="connsiteX1" fmla="*/ 825711 w 825711"/>
              <a:gd name="connsiteY1" fmla="*/ 2377895 h 2790751"/>
              <a:gd name="connsiteX2" fmla="*/ 412855 w 825711"/>
              <a:gd name="connsiteY2" fmla="*/ 2790751 h 2790751"/>
              <a:gd name="connsiteX3" fmla="*/ 412856 w 825711"/>
              <a:gd name="connsiteY3" fmla="*/ 2790750 h 2790751"/>
              <a:gd name="connsiteX4" fmla="*/ 0 w 825711"/>
              <a:gd name="connsiteY4" fmla="*/ 2377894 h 2790751"/>
              <a:gd name="connsiteX5" fmla="*/ 91440 w 825711"/>
              <a:gd name="connsiteY5" fmla="*/ 0 h 27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2790751">
                <a:moveTo>
                  <a:pt x="825711" y="734271"/>
                </a:moveTo>
                <a:lnTo>
                  <a:pt x="825711" y="2377895"/>
                </a:lnTo>
                <a:cubicBezTo>
                  <a:pt x="825711" y="2605909"/>
                  <a:pt x="640869" y="2790751"/>
                  <a:pt x="412855" y="2790751"/>
                </a:cubicBezTo>
                <a:lnTo>
                  <a:pt x="412856" y="2790750"/>
                </a:lnTo>
                <a:cubicBezTo>
                  <a:pt x="184842" y="2790750"/>
                  <a:pt x="0" y="2605908"/>
                  <a:pt x="0" y="2377894"/>
                </a:cubicBezTo>
                <a:cubicBezTo>
                  <a:pt x="0" y="1554783"/>
                  <a:pt x="91440" y="0"/>
                  <a:pt x="91440" y="0"/>
                </a:cubicBez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C722F8-9A5C-19E5-0242-1E41CA5B41E8}"/>
              </a:ext>
            </a:extLst>
          </p:cNvPr>
          <p:cNvSpPr/>
          <p:nvPr userDrawn="1"/>
        </p:nvSpPr>
        <p:spPr>
          <a:xfrm rot="2700000">
            <a:off x="10059962" y="-488825"/>
            <a:ext cx="1032256" cy="5442037"/>
          </a:xfrm>
          <a:custGeom>
            <a:avLst/>
            <a:gdLst>
              <a:gd name="connsiteX0" fmla="*/ 0 w 1032256"/>
              <a:gd name="connsiteY0" fmla="*/ 80350 h 5442037"/>
              <a:gd name="connsiteX1" fmla="*/ 80350 w 1032256"/>
              <a:gd name="connsiteY1" fmla="*/ 0 h 5442037"/>
              <a:gd name="connsiteX2" fmla="*/ 1032256 w 1032256"/>
              <a:gd name="connsiteY2" fmla="*/ 951906 h 5442037"/>
              <a:gd name="connsiteX3" fmla="*/ 1032255 w 1032256"/>
              <a:gd name="connsiteY3" fmla="*/ 4925909 h 5442037"/>
              <a:gd name="connsiteX4" fmla="*/ 516127 w 1032256"/>
              <a:gd name="connsiteY4" fmla="*/ 5442037 h 5442037"/>
              <a:gd name="connsiteX5" fmla="*/ 516128 w 1032256"/>
              <a:gd name="connsiteY5" fmla="*/ 5442036 h 5442037"/>
              <a:gd name="connsiteX6" fmla="*/ 0 w 1032256"/>
              <a:gd name="connsiteY6" fmla="*/ 4925908 h 5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56" h="5442037">
                <a:moveTo>
                  <a:pt x="0" y="80350"/>
                </a:moveTo>
                <a:lnTo>
                  <a:pt x="80350" y="0"/>
                </a:lnTo>
                <a:lnTo>
                  <a:pt x="1032256" y="951906"/>
                </a:lnTo>
                <a:lnTo>
                  <a:pt x="1032255" y="4925909"/>
                </a:lnTo>
                <a:cubicBezTo>
                  <a:pt x="1032255" y="5210959"/>
                  <a:pt x="801177" y="5442037"/>
                  <a:pt x="516127" y="5442037"/>
                </a:cubicBezTo>
                <a:lnTo>
                  <a:pt x="516128" y="5442036"/>
                </a:lnTo>
                <a:cubicBezTo>
                  <a:pt x="231078" y="5442036"/>
                  <a:pt x="0" y="5210958"/>
                  <a:pt x="0" y="49259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1D5A5C-10B5-236E-C5A3-320C49CAC101}"/>
              </a:ext>
            </a:extLst>
          </p:cNvPr>
          <p:cNvSpPr/>
          <p:nvPr userDrawn="1"/>
        </p:nvSpPr>
        <p:spPr>
          <a:xfrm rot="2700000">
            <a:off x="10155384" y="-743160"/>
            <a:ext cx="619166" cy="4750557"/>
          </a:xfrm>
          <a:custGeom>
            <a:avLst/>
            <a:gdLst>
              <a:gd name="connsiteX0" fmla="*/ 0 w 619166"/>
              <a:gd name="connsiteY0" fmla="*/ 376697 h 4750557"/>
              <a:gd name="connsiteX1" fmla="*/ 376697 w 619166"/>
              <a:gd name="connsiteY1" fmla="*/ 0 h 4750557"/>
              <a:gd name="connsiteX2" fmla="*/ 619166 w 619166"/>
              <a:gd name="connsiteY2" fmla="*/ 242469 h 4750557"/>
              <a:gd name="connsiteX3" fmla="*/ 619165 w 619166"/>
              <a:gd name="connsiteY3" fmla="*/ 4440974 h 4750557"/>
              <a:gd name="connsiteX4" fmla="*/ 309582 w 619166"/>
              <a:gd name="connsiteY4" fmla="*/ 4750557 h 4750557"/>
              <a:gd name="connsiteX5" fmla="*/ 309583 w 619166"/>
              <a:gd name="connsiteY5" fmla="*/ 4750556 h 4750557"/>
              <a:gd name="connsiteX6" fmla="*/ 0 w 619166"/>
              <a:gd name="connsiteY6" fmla="*/ 4440973 h 4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166" h="4750557">
                <a:moveTo>
                  <a:pt x="0" y="376697"/>
                </a:moveTo>
                <a:lnTo>
                  <a:pt x="376697" y="0"/>
                </a:lnTo>
                <a:lnTo>
                  <a:pt x="619166" y="242469"/>
                </a:lnTo>
                <a:lnTo>
                  <a:pt x="619165" y="4440974"/>
                </a:lnTo>
                <a:cubicBezTo>
                  <a:pt x="619165" y="4611952"/>
                  <a:pt x="480560" y="4750557"/>
                  <a:pt x="309582" y="4750557"/>
                </a:cubicBezTo>
                <a:lnTo>
                  <a:pt x="309583" y="4750556"/>
                </a:lnTo>
                <a:cubicBezTo>
                  <a:pt x="138605" y="4750556"/>
                  <a:pt x="0" y="4611951"/>
                  <a:pt x="0" y="4440973"/>
                </a:cubicBezTo>
                <a:close/>
              </a:path>
            </a:pathLst>
          </a:custGeom>
          <a:solidFill>
            <a:srgbClr val="0C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dirty="0" err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80E180-0B33-1124-60B3-4CE23784FB15}"/>
              </a:ext>
            </a:extLst>
          </p:cNvPr>
          <p:cNvSpPr/>
          <p:nvPr userDrawn="1"/>
        </p:nvSpPr>
        <p:spPr>
          <a:xfrm rot="2700000">
            <a:off x="10829819" y="1073856"/>
            <a:ext cx="825711" cy="3510810"/>
          </a:xfrm>
          <a:custGeom>
            <a:avLst/>
            <a:gdLst>
              <a:gd name="connsiteX0" fmla="*/ 0 w 825711"/>
              <a:gd name="connsiteY0" fmla="*/ 0 h 3510810"/>
              <a:gd name="connsiteX1" fmla="*/ 825711 w 825711"/>
              <a:gd name="connsiteY1" fmla="*/ 825711 h 3510810"/>
              <a:gd name="connsiteX2" fmla="*/ 825711 w 825711"/>
              <a:gd name="connsiteY2" fmla="*/ 3097954 h 3510810"/>
              <a:gd name="connsiteX3" fmla="*/ 412855 w 825711"/>
              <a:gd name="connsiteY3" fmla="*/ 3510810 h 3510810"/>
              <a:gd name="connsiteX4" fmla="*/ 412856 w 825711"/>
              <a:gd name="connsiteY4" fmla="*/ 3510809 h 3510810"/>
              <a:gd name="connsiteX5" fmla="*/ 0 w 825711"/>
              <a:gd name="connsiteY5" fmla="*/ 3097953 h 35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3510810">
                <a:moveTo>
                  <a:pt x="0" y="0"/>
                </a:moveTo>
                <a:lnTo>
                  <a:pt x="825711" y="825711"/>
                </a:lnTo>
                <a:lnTo>
                  <a:pt x="825711" y="3097954"/>
                </a:lnTo>
                <a:cubicBezTo>
                  <a:pt x="825711" y="3325968"/>
                  <a:pt x="640869" y="3510810"/>
                  <a:pt x="412855" y="3510810"/>
                </a:cubicBezTo>
                <a:lnTo>
                  <a:pt x="412856" y="3510809"/>
                </a:lnTo>
                <a:cubicBezTo>
                  <a:pt x="184842" y="3510809"/>
                  <a:pt x="0" y="3325967"/>
                  <a:pt x="0" y="3097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5825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4175059"/>
            <a:ext cx="624575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45751" cy="208483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4575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E9086A-E529-2788-B0E4-EFA79D0E2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F4E818-2A83-7489-FE1B-DC8FFF233719}"/>
              </a:ext>
            </a:extLst>
          </p:cNvPr>
          <p:cNvSpPr/>
          <p:nvPr userDrawn="1"/>
        </p:nvSpPr>
        <p:spPr>
          <a:xfrm rot="900000">
            <a:off x="7116823" y="-191976"/>
            <a:ext cx="1244450" cy="1815506"/>
          </a:xfrm>
          <a:custGeom>
            <a:avLst/>
            <a:gdLst>
              <a:gd name="connsiteX0" fmla="*/ 0 w 1244450"/>
              <a:gd name="connsiteY0" fmla="*/ 333449 h 1815506"/>
              <a:gd name="connsiteX1" fmla="*/ 1244450 w 1244450"/>
              <a:gd name="connsiteY1" fmla="*/ 0 h 1815506"/>
              <a:gd name="connsiteX2" fmla="*/ 1244450 w 1244450"/>
              <a:gd name="connsiteY2" fmla="*/ 1193281 h 1815506"/>
              <a:gd name="connsiteX3" fmla="*/ 622225 w 1244450"/>
              <a:gd name="connsiteY3" fmla="*/ 1815506 h 1815506"/>
              <a:gd name="connsiteX4" fmla="*/ 0 w 1244450"/>
              <a:gd name="connsiteY4" fmla="*/ 1193281 h 18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50" h="1815506">
                <a:moveTo>
                  <a:pt x="0" y="333449"/>
                </a:moveTo>
                <a:lnTo>
                  <a:pt x="1244450" y="0"/>
                </a:lnTo>
                <a:lnTo>
                  <a:pt x="1244450" y="1193281"/>
                </a:lnTo>
                <a:cubicBezTo>
                  <a:pt x="1244450" y="1536926"/>
                  <a:pt x="965870" y="1815506"/>
                  <a:pt x="622225" y="1815506"/>
                </a:cubicBezTo>
                <a:cubicBezTo>
                  <a:pt x="278580" y="1815506"/>
                  <a:pt x="0" y="1536926"/>
                  <a:pt x="0" y="1193281"/>
                </a:cubicBezTo>
                <a:close/>
              </a:path>
            </a:pathLst>
          </a:custGeom>
          <a:gradFill>
            <a:gsLst>
              <a:gs pos="20000">
                <a:srgbClr val="140B42"/>
              </a:gs>
              <a:gs pos="80000">
                <a:schemeClr val="accent2"/>
              </a:gs>
            </a:gsLst>
            <a:lin ang="5400000" scaled="1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13A8D0-50D2-BE07-C33B-5280FE4232B0}"/>
              </a:ext>
            </a:extLst>
          </p:cNvPr>
          <p:cNvSpPr/>
          <p:nvPr userDrawn="1"/>
        </p:nvSpPr>
        <p:spPr>
          <a:xfrm rot="900000">
            <a:off x="11384415" y="4422162"/>
            <a:ext cx="1089824" cy="2621535"/>
          </a:xfrm>
          <a:custGeom>
            <a:avLst/>
            <a:gdLst>
              <a:gd name="connsiteX0" fmla="*/ 465632 w 1089824"/>
              <a:gd name="connsiteY0" fmla="*/ 0 h 2621535"/>
              <a:gd name="connsiteX1" fmla="*/ 1089824 w 1089824"/>
              <a:gd name="connsiteY1" fmla="*/ 2329517 h 2621535"/>
              <a:gd name="connsiteX2" fmla="*/ 0 w 1089824"/>
              <a:gd name="connsiteY2" fmla="*/ 2621535 h 2621535"/>
              <a:gd name="connsiteX3" fmla="*/ 0 w 1089824"/>
              <a:gd name="connsiteY3" fmla="*/ 596865 h 2621535"/>
              <a:gd name="connsiteX4" fmla="*/ 377494 w 1089824"/>
              <a:gd name="connsiteY4" fmla="*/ 27359 h 2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24" h="2621535">
                <a:moveTo>
                  <a:pt x="465632" y="0"/>
                </a:moveTo>
                <a:lnTo>
                  <a:pt x="1089824" y="2329517"/>
                </a:lnTo>
                <a:lnTo>
                  <a:pt x="0" y="2621535"/>
                </a:lnTo>
                <a:lnTo>
                  <a:pt x="0" y="596865"/>
                </a:lnTo>
                <a:cubicBezTo>
                  <a:pt x="0" y="340849"/>
                  <a:pt x="155656" y="121189"/>
                  <a:pt x="377494" y="2735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/>
              </a:gs>
              <a:gs pos="8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A7F2F6-48FC-1B44-89F9-84682C0ED811}"/>
              </a:ext>
            </a:extLst>
          </p:cNvPr>
          <p:cNvSpPr/>
          <p:nvPr userDrawn="1"/>
        </p:nvSpPr>
        <p:spPr>
          <a:xfrm rot="900000">
            <a:off x="7841778" y="-500135"/>
            <a:ext cx="3914186" cy="7999940"/>
          </a:xfrm>
          <a:custGeom>
            <a:avLst/>
            <a:gdLst>
              <a:gd name="connsiteX0" fmla="*/ 3362855 w 3914186"/>
              <a:gd name="connsiteY0" fmla="*/ 0 h 7999940"/>
              <a:gd name="connsiteX1" fmla="*/ 3914186 w 3914186"/>
              <a:gd name="connsiteY1" fmla="*/ 2057597 h 7999940"/>
              <a:gd name="connsiteX2" fmla="*/ 3914185 w 3914186"/>
              <a:gd name="connsiteY2" fmla="*/ 6952194 h 7999940"/>
              <a:gd name="connsiteX3" fmla="*/ 3947 w 3914186"/>
              <a:gd name="connsiteY3" fmla="*/ 7999940 h 7999940"/>
              <a:gd name="connsiteX4" fmla="*/ 0 w 3914186"/>
              <a:gd name="connsiteY4" fmla="*/ 7921778 h 7999940"/>
              <a:gd name="connsiteX5" fmla="*/ 1 w 3914186"/>
              <a:gd name="connsiteY5" fmla="*/ 901074 h 79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186" h="7999940">
                <a:moveTo>
                  <a:pt x="3362855" y="0"/>
                </a:moveTo>
                <a:lnTo>
                  <a:pt x="3914186" y="2057597"/>
                </a:lnTo>
                <a:lnTo>
                  <a:pt x="3914185" y="6952194"/>
                </a:lnTo>
                <a:lnTo>
                  <a:pt x="3947" y="7999940"/>
                </a:lnTo>
                <a:lnTo>
                  <a:pt x="0" y="7921778"/>
                </a:lnTo>
                <a:lnTo>
                  <a:pt x="1" y="901074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50733-D386-D461-6995-42A6097FF11E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22440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5400000" flipH="1">
            <a:off x="1141342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5400000" flipH="1">
            <a:off x="572602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5400000" flipH="1">
            <a:off x="766970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5400000" flipH="1">
            <a:off x="2255792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442453"/>
              <a:gd name="connsiteX1" fmla="*/ 0 w 877958"/>
              <a:gd name="connsiteY1" fmla="*/ 438979 h 5442453"/>
              <a:gd name="connsiteX2" fmla="*/ 438979 w 877958"/>
              <a:gd name="connsiteY2" fmla="*/ 0 h 5442453"/>
              <a:gd name="connsiteX3" fmla="*/ 438979 w 877958"/>
              <a:gd name="connsiteY3" fmla="*/ 0 h 5442453"/>
              <a:gd name="connsiteX4" fmla="*/ 877958 w 877958"/>
              <a:gd name="connsiteY4" fmla="*/ 438979 h 5442453"/>
              <a:gd name="connsiteX5" fmla="*/ 877958 w 877958"/>
              <a:gd name="connsiteY5" fmla="*/ 5389536 h 5442453"/>
              <a:gd name="connsiteX6" fmla="*/ 877958 w 877958"/>
              <a:gd name="connsiteY6" fmla="*/ 5389536 h 5442453"/>
              <a:gd name="connsiteX7" fmla="*/ 14816 w 877958"/>
              <a:gd name="connsiteY7" fmla="*/ 5442453 h 5442453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dirty="0" err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9C315F-6F0F-88CF-06F8-56C10BD0C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046CC9-1517-70B1-8165-DF336CD8DB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617028" y="2465262"/>
            <a:ext cx="5889171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87845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C944E-D498-D622-98F6-EFDA4686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2001994"/>
            <a:ext cx="5588846" cy="328269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2C3E46-9D61-E508-04E3-6A06DDAA0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C46D3E-AC6D-3103-8DBD-956D74F4C909}"/>
              </a:ext>
            </a:extLst>
          </p:cNvPr>
          <p:cNvSpPr/>
          <p:nvPr userDrawn="1"/>
        </p:nvSpPr>
        <p:spPr>
          <a:xfrm rot="900000">
            <a:off x="8442677" y="-448970"/>
            <a:ext cx="3111997" cy="7865277"/>
          </a:xfrm>
          <a:custGeom>
            <a:avLst/>
            <a:gdLst>
              <a:gd name="connsiteX0" fmla="*/ 0 w 3111997"/>
              <a:gd name="connsiteY0" fmla="*/ 743009 h 7865277"/>
              <a:gd name="connsiteX1" fmla="*/ 2772948 w 3111997"/>
              <a:gd name="connsiteY1" fmla="*/ 0 h 7865277"/>
              <a:gd name="connsiteX2" fmla="*/ 3111997 w 3111997"/>
              <a:gd name="connsiteY2" fmla="*/ 1265346 h 7865277"/>
              <a:gd name="connsiteX3" fmla="*/ 3111997 w 3111997"/>
              <a:gd name="connsiteY3" fmla="*/ 7031420 h 7865277"/>
              <a:gd name="connsiteX4" fmla="*/ 0 w 3111997"/>
              <a:gd name="connsiteY4" fmla="*/ 7865277 h 78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997" h="7865277">
                <a:moveTo>
                  <a:pt x="0" y="743009"/>
                </a:moveTo>
                <a:lnTo>
                  <a:pt x="2772948" y="0"/>
                </a:lnTo>
                <a:lnTo>
                  <a:pt x="3111997" y="1265346"/>
                </a:lnTo>
                <a:lnTo>
                  <a:pt x="3111997" y="7031420"/>
                </a:lnTo>
                <a:lnTo>
                  <a:pt x="0" y="7865277"/>
                </a:lnTo>
                <a:close/>
              </a:path>
            </a:pathLst>
          </a:custGeom>
          <a:gradFill flip="none" rotWithShape="1">
            <a:gsLst>
              <a:gs pos="80000">
                <a:srgbClr val="005587"/>
              </a:gs>
              <a:gs pos="2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1B8118-8001-4841-19F8-D496141A50A0}"/>
              </a:ext>
            </a:extLst>
          </p:cNvPr>
          <p:cNvSpPr/>
          <p:nvPr userDrawn="1"/>
        </p:nvSpPr>
        <p:spPr>
          <a:xfrm rot="900000">
            <a:off x="7857953" y="-251045"/>
            <a:ext cx="1122250" cy="6279582"/>
          </a:xfrm>
          <a:custGeom>
            <a:avLst/>
            <a:gdLst>
              <a:gd name="connsiteX0" fmla="*/ 0 w 1122250"/>
              <a:gd name="connsiteY0" fmla="*/ 299494 h 6279582"/>
              <a:gd name="connsiteX1" fmla="*/ 1117728 w 1122250"/>
              <a:gd name="connsiteY1" fmla="*/ 0 h 6279582"/>
              <a:gd name="connsiteX2" fmla="*/ 1122250 w 1122250"/>
              <a:gd name="connsiteY2" fmla="*/ 44868 h 6279582"/>
              <a:gd name="connsiteX3" fmla="*/ 1122250 w 1122250"/>
              <a:gd name="connsiteY3" fmla="*/ 5718457 h 6279582"/>
              <a:gd name="connsiteX4" fmla="*/ 561125 w 1122250"/>
              <a:gd name="connsiteY4" fmla="*/ 6279582 h 6279582"/>
              <a:gd name="connsiteX5" fmla="*/ 0 w 1122250"/>
              <a:gd name="connsiteY5" fmla="*/ 5718457 h 62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250" h="6279582">
                <a:moveTo>
                  <a:pt x="0" y="299494"/>
                </a:moveTo>
                <a:lnTo>
                  <a:pt x="1117728" y="0"/>
                </a:lnTo>
                <a:lnTo>
                  <a:pt x="1122250" y="44868"/>
                </a:lnTo>
                <a:lnTo>
                  <a:pt x="1122250" y="5718457"/>
                </a:lnTo>
                <a:cubicBezTo>
                  <a:pt x="1122250" y="6028358"/>
                  <a:pt x="871026" y="6279582"/>
                  <a:pt x="561125" y="6279582"/>
                </a:cubicBezTo>
                <a:cubicBezTo>
                  <a:pt x="251224" y="6279582"/>
                  <a:pt x="0" y="6028358"/>
                  <a:pt x="0" y="5718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0BEB81-5C21-E6CB-2945-4D85A1CF4B39}"/>
              </a:ext>
            </a:extLst>
          </p:cNvPr>
          <p:cNvSpPr/>
          <p:nvPr userDrawn="1"/>
        </p:nvSpPr>
        <p:spPr>
          <a:xfrm rot="900000">
            <a:off x="10684011" y="4443897"/>
            <a:ext cx="1122250" cy="2625649"/>
          </a:xfrm>
          <a:custGeom>
            <a:avLst/>
            <a:gdLst>
              <a:gd name="connsiteX0" fmla="*/ 448039 w 1122250"/>
              <a:gd name="connsiteY0" fmla="*/ 11400 h 2625649"/>
              <a:gd name="connsiteX1" fmla="*/ 561125 w 1122250"/>
              <a:gd name="connsiteY1" fmla="*/ 1 h 2625649"/>
              <a:gd name="connsiteX2" fmla="*/ 1122250 w 1122250"/>
              <a:gd name="connsiteY2" fmla="*/ 561125 h 2625649"/>
              <a:gd name="connsiteX3" fmla="*/ 1122250 w 1122250"/>
              <a:gd name="connsiteY3" fmla="*/ 2324943 h 2625649"/>
              <a:gd name="connsiteX4" fmla="*/ 0 w 1122250"/>
              <a:gd name="connsiteY4" fmla="*/ 2625649 h 2625649"/>
              <a:gd name="connsiteX5" fmla="*/ 0 w 1122250"/>
              <a:gd name="connsiteY5" fmla="*/ 561125 h 2625649"/>
              <a:gd name="connsiteX6" fmla="*/ 448039 w 1122250"/>
              <a:gd name="connsiteY6" fmla="*/ 11400 h 26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50" h="2625649">
                <a:moveTo>
                  <a:pt x="448039" y="11400"/>
                </a:moveTo>
                <a:cubicBezTo>
                  <a:pt x="484566" y="3926"/>
                  <a:pt x="522387" y="0"/>
                  <a:pt x="561125" y="1"/>
                </a:cubicBezTo>
                <a:cubicBezTo>
                  <a:pt x="871026" y="0"/>
                  <a:pt x="1122250" y="251225"/>
                  <a:pt x="1122250" y="561125"/>
                </a:cubicBezTo>
                <a:lnTo>
                  <a:pt x="1122250" y="2324943"/>
                </a:lnTo>
                <a:lnTo>
                  <a:pt x="0" y="2625649"/>
                </a:lnTo>
                <a:lnTo>
                  <a:pt x="0" y="561125"/>
                </a:lnTo>
                <a:cubicBezTo>
                  <a:pt x="0" y="289962"/>
                  <a:pt x="192344" y="63723"/>
                  <a:pt x="448039" y="11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4416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95852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95852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95852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55B4A9-C2C4-4D4B-B5A6-E3BB93F31793}"/>
              </a:ext>
            </a:extLst>
          </p:cNvPr>
          <p:cNvSpPr/>
          <p:nvPr userDrawn="1"/>
        </p:nvSpPr>
        <p:spPr>
          <a:xfrm rot="18880191">
            <a:off x="7003968" y="958724"/>
            <a:ext cx="5766811" cy="1634831"/>
          </a:xfrm>
          <a:custGeom>
            <a:avLst/>
            <a:gdLst>
              <a:gd name="connsiteX0" fmla="*/ 7130190 w 7130190"/>
              <a:gd name="connsiteY0" fmla="*/ 1494581 h 2021334"/>
              <a:gd name="connsiteX1" fmla="*/ 6597331 w 7130190"/>
              <a:gd name="connsiteY1" fmla="*/ 2021334 h 2021334"/>
              <a:gd name="connsiteX2" fmla="*/ 1010667 w 7130190"/>
              <a:gd name="connsiteY2" fmla="*/ 2021334 h 2021334"/>
              <a:gd name="connsiteX3" fmla="*/ 0 w 7130190"/>
              <a:gd name="connsiteY3" fmla="*/ 1010667 h 2021334"/>
              <a:gd name="connsiteX4" fmla="*/ 1010667 w 7130190"/>
              <a:gd name="connsiteY4" fmla="*/ 0 h 2021334"/>
              <a:gd name="connsiteX5" fmla="*/ 5652735 w 7130190"/>
              <a:gd name="connsiteY5" fmla="*/ 0 h 202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190" h="2021334">
                <a:moveTo>
                  <a:pt x="7130190" y="1494581"/>
                </a:moveTo>
                <a:lnTo>
                  <a:pt x="6597331" y="2021334"/>
                </a:lnTo>
                <a:lnTo>
                  <a:pt x="1010667" y="2021334"/>
                </a:lnTo>
                <a:cubicBezTo>
                  <a:pt x="452491" y="2021334"/>
                  <a:pt x="0" y="1568843"/>
                  <a:pt x="0" y="1010667"/>
                </a:cubicBezTo>
                <a:cubicBezTo>
                  <a:pt x="0" y="452491"/>
                  <a:pt x="452491" y="0"/>
                  <a:pt x="1010667" y="0"/>
                </a:cubicBezTo>
                <a:lnTo>
                  <a:pt x="56527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5EF4D-5A59-0033-22CE-A967C3343CEA}"/>
              </a:ext>
            </a:extLst>
          </p:cNvPr>
          <p:cNvSpPr/>
          <p:nvPr userDrawn="1"/>
        </p:nvSpPr>
        <p:spPr>
          <a:xfrm rot="18880191">
            <a:off x="8499307" y="2355298"/>
            <a:ext cx="2930426" cy="8877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CC37FF-6C44-F059-2F5F-95F30D6AF64C}"/>
              </a:ext>
            </a:extLst>
          </p:cNvPr>
          <p:cNvSpPr/>
          <p:nvPr userDrawn="1"/>
        </p:nvSpPr>
        <p:spPr>
          <a:xfrm rot="18880191">
            <a:off x="8572095" y="74113"/>
            <a:ext cx="2335382" cy="887781"/>
          </a:xfrm>
          <a:custGeom>
            <a:avLst/>
            <a:gdLst>
              <a:gd name="connsiteX0" fmla="*/ 1802418 w 2887509"/>
              <a:gd name="connsiteY0" fmla="*/ 0 h 1097669"/>
              <a:gd name="connsiteX1" fmla="*/ 2887509 w 2887509"/>
              <a:gd name="connsiteY1" fmla="*/ 1097669 h 1097669"/>
              <a:gd name="connsiteX2" fmla="*/ 548834 w 2887509"/>
              <a:gd name="connsiteY2" fmla="*/ 1097668 h 1097669"/>
              <a:gd name="connsiteX3" fmla="*/ 0 w 2887509"/>
              <a:gd name="connsiteY3" fmla="*/ 548834 h 1097669"/>
              <a:gd name="connsiteX4" fmla="*/ 548834 w 2887509"/>
              <a:gd name="connsiteY4" fmla="*/ 0 h 10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09" h="1097669">
                <a:moveTo>
                  <a:pt x="1802418" y="0"/>
                </a:moveTo>
                <a:lnTo>
                  <a:pt x="2887509" y="1097669"/>
                </a:lnTo>
                <a:lnTo>
                  <a:pt x="548834" y="1097668"/>
                </a:lnTo>
                <a:cubicBezTo>
                  <a:pt x="245721" y="1097668"/>
                  <a:pt x="0" y="851947"/>
                  <a:pt x="0" y="548834"/>
                </a:cubicBezTo>
                <a:cubicBezTo>
                  <a:pt x="0" y="245721"/>
                  <a:pt x="245721" y="0"/>
                  <a:pt x="5488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9183B-EF09-DEB8-DBB1-EE99DD036764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C475A6-CE10-0E6A-2700-525C57FA92F3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437387" y="536223"/>
            <a:ext cx="3931862" cy="3934695"/>
          </a:xfrm>
          <a:custGeom>
            <a:avLst/>
            <a:gdLst>
              <a:gd name="connsiteX0" fmla="*/ 382156 w 3931862"/>
              <a:gd name="connsiteY0" fmla="*/ 10539 h 3934695"/>
              <a:gd name="connsiteX1" fmla="*/ 384583 w 3931862"/>
              <a:gd name="connsiteY1" fmla="*/ 9785 h 3934695"/>
              <a:gd name="connsiteX2" fmla="*/ 481653 w 3931862"/>
              <a:gd name="connsiteY2" fmla="*/ 0 h 3934695"/>
              <a:gd name="connsiteX3" fmla="*/ 1113950 w 3931862"/>
              <a:gd name="connsiteY3" fmla="*/ 0 h 3934695"/>
              <a:gd name="connsiteX4" fmla="*/ 3931862 w 3931862"/>
              <a:gd name="connsiteY4" fmla="*/ 2817912 h 3934695"/>
              <a:gd name="connsiteX5" fmla="*/ 3931862 w 3931862"/>
              <a:gd name="connsiteY5" fmla="*/ 3453042 h 3934695"/>
              <a:gd name="connsiteX6" fmla="*/ 3450209 w 3931862"/>
              <a:gd name="connsiteY6" fmla="*/ 3934695 h 3934695"/>
              <a:gd name="connsiteX7" fmla="*/ 481653 w 3931862"/>
              <a:gd name="connsiteY7" fmla="*/ 3934695 h 3934695"/>
              <a:gd name="connsiteX8" fmla="*/ 0 w 3931862"/>
              <a:gd name="connsiteY8" fmla="*/ 3453042 h 3934695"/>
              <a:gd name="connsiteX9" fmla="*/ 0 w 3931862"/>
              <a:gd name="connsiteY9" fmla="*/ 481653 h 3934695"/>
              <a:gd name="connsiteX10" fmla="*/ 9786 w 3931862"/>
              <a:gd name="connsiteY10" fmla="*/ 384583 h 3934695"/>
              <a:gd name="connsiteX11" fmla="*/ 10539 w 3931862"/>
              <a:gd name="connsiteY11" fmla="*/ 382157 h 39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1862" h="3934695">
                <a:moveTo>
                  <a:pt x="382156" y="10539"/>
                </a:moveTo>
                <a:lnTo>
                  <a:pt x="384583" y="9785"/>
                </a:lnTo>
                <a:cubicBezTo>
                  <a:pt x="415937" y="3370"/>
                  <a:pt x="448402" y="0"/>
                  <a:pt x="481653" y="0"/>
                </a:cubicBezTo>
                <a:lnTo>
                  <a:pt x="1113950" y="0"/>
                </a:lnTo>
                <a:lnTo>
                  <a:pt x="3931862" y="2817912"/>
                </a:lnTo>
                <a:lnTo>
                  <a:pt x="3931862" y="3453042"/>
                </a:lnTo>
                <a:cubicBezTo>
                  <a:pt x="3931862" y="3719052"/>
                  <a:pt x="3716219" y="3934695"/>
                  <a:pt x="3450209" y="3934695"/>
                </a:cubicBezTo>
                <a:lnTo>
                  <a:pt x="481653" y="3934695"/>
                </a:lnTo>
                <a:cubicBezTo>
                  <a:pt x="215643" y="3934695"/>
                  <a:pt x="0" y="3719052"/>
                  <a:pt x="0" y="3453042"/>
                </a:cubicBezTo>
                <a:lnTo>
                  <a:pt x="0" y="481653"/>
                </a:lnTo>
                <a:cubicBezTo>
                  <a:pt x="0" y="448402"/>
                  <a:pt x="3369" y="415937"/>
                  <a:pt x="9786" y="384583"/>
                </a:cubicBezTo>
                <a:lnTo>
                  <a:pt x="10539" y="3821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12F6A-325E-BA05-9E6A-DBAD18E7D956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10223690" y="810799"/>
            <a:ext cx="3785617" cy="3568117"/>
          </a:xfrm>
          <a:custGeom>
            <a:avLst/>
            <a:gdLst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7" fmla="*/ 197031 w 3804547"/>
              <a:gd name="connsiteY7" fmla="*/ 91440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3804547 w 3804547"/>
              <a:gd name="connsiteY0" fmla="*/ 3593489 h 3596007"/>
              <a:gd name="connsiteX1" fmla="*/ 3779576 w 3804547"/>
              <a:gd name="connsiteY1" fmla="*/ 3596007 h 3596007"/>
              <a:gd name="connsiteX2" fmla="*/ 501834 w 3804547"/>
              <a:gd name="connsiteY2" fmla="*/ 3596007 h 3596007"/>
              <a:gd name="connsiteX3" fmla="*/ 0 w 3804547"/>
              <a:gd name="connsiteY3" fmla="*/ 3094173 h 3596007"/>
              <a:gd name="connsiteX4" fmla="*/ 0 w 3804547"/>
              <a:gd name="connsiteY4" fmla="*/ 1237 h 3596007"/>
              <a:gd name="connsiteX5" fmla="*/ 125 w 3804547"/>
              <a:gd name="connsiteY5" fmla="*/ 0 h 35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547" h="3596007">
                <a:moveTo>
                  <a:pt x="3804547" y="3593489"/>
                </a:moveTo>
                <a:lnTo>
                  <a:pt x="3779576" y="3596007"/>
                </a:lnTo>
                <a:lnTo>
                  <a:pt x="501834" y="3596007"/>
                </a:lnTo>
                <a:cubicBezTo>
                  <a:pt x="224679" y="3596007"/>
                  <a:pt x="0" y="3371328"/>
                  <a:pt x="0" y="3094173"/>
                </a:cubicBezTo>
                <a:lnTo>
                  <a:pt x="0" y="1237"/>
                </a:lnTo>
                <a:cubicBezTo>
                  <a:pt x="42" y="825"/>
                  <a:pt x="83" y="412"/>
                  <a:pt x="12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DBA70-406E-67AC-EA19-AFC94EEB8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0FF161-95B3-687F-236E-89576B37039B}"/>
              </a:ext>
            </a:extLst>
          </p:cNvPr>
          <p:cNvSpPr/>
          <p:nvPr userDrawn="1"/>
        </p:nvSpPr>
        <p:spPr>
          <a:xfrm rot="18896850">
            <a:off x="8810675" y="809749"/>
            <a:ext cx="2572502" cy="638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89BCA-B6DC-9CFA-1B14-60CBF7F68A9A}"/>
              </a:ext>
            </a:extLst>
          </p:cNvPr>
          <p:cNvSpPr/>
          <p:nvPr userDrawn="1"/>
        </p:nvSpPr>
        <p:spPr>
          <a:xfrm rot="18896850">
            <a:off x="9955161" y="3750354"/>
            <a:ext cx="2884755" cy="638140"/>
          </a:xfrm>
          <a:custGeom>
            <a:avLst/>
            <a:gdLst>
              <a:gd name="connsiteX0" fmla="*/ 3674317 w 3674317"/>
              <a:gd name="connsiteY0" fmla="*/ 0 h 812800"/>
              <a:gd name="connsiteX1" fmla="*/ 2860027 w 3674317"/>
              <a:gd name="connsiteY1" fmla="*/ 812800 h 812800"/>
              <a:gd name="connsiteX2" fmla="*/ 406400 w 3674317"/>
              <a:gd name="connsiteY2" fmla="*/ 812800 h 812800"/>
              <a:gd name="connsiteX3" fmla="*/ 0 w 3674317"/>
              <a:gd name="connsiteY3" fmla="*/ 406400 h 812800"/>
              <a:gd name="connsiteX4" fmla="*/ 406400 w 3674317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17" h="812800">
                <a:moveTo>
                  <a:pt x="3674317" y="0"/>
                </a:moveTo>
                <a:lnTo>
                  <a:pt x="2860027" y="812800"/>
                </a:lnTo>
                <a:lnTo>
                  <a:pt x="406400" y="812800"/>
                </a:ln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014C0-8BB5-5793-9DBD-D422EF624E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711200"/>
            <a:ext cx="7285515" cy="45766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81AB1C-94E0-88DE-B7FB-AF548E53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0C9601-4C00-1F60-ACBA-FDEED78A2031}"/>
              </a:ext>
            </a:extLst>
          </p:cNvPr>
          <p:cNvSpPr>
            <a:spLocks/>
          </p:cNvSpPr>
          <p:nvPr userDrawn="1"/>
        </p:nvSpPr>
        <p:spPr bwMode="auto">
          <a:xfrm>
            <a:off x="11012739" y="-38910"/>
            <a:ext cx="1224656" cy="1829007"/>
          </a:xfrm>
          <a:custGeom>
            <a:avLst/>
            <a:gdLst>
              <a:gd name="connsiteX0" fmla="*/ 153315 w 1224656"/>
              <a:gd name="connsiteY0" fmla="*/ 0 h 1829007"/>
              <a:gd name="connsiteX1" fmla="*/ 1224656 w 1224656"/>
              <a:gd name="connsiteY1" fmla="*/ 0 h 1829007"/>
              <a:gd name="connsiteX2" fmla="*/ 1224656 w 1224656"/>
              <a:gd name="connsiteY2" fmla="*/ 1829007 h 1829007"/>
              <a:gd name="connsiteX3" fmla="*/ 1154215 w 1224656"/>
              <a:gd name="connsiteY3" fmla="*/ 1758565 h 1829007"/>
              <a:gd name="connsiteX4" fmla="*/ 159544 w 1224656"/>
              <a:gd name="connsiteY4" fmla="*/ 763895 h 1829007"/>
              <a:gd name="connsiteX5" fmla="*/ 89744 w 1224656"/>
              <a:gd name="connsiteY5" fmla="*/ 77872 h 1829007"/>
              <a:gd name="connsiteX0" fmla="*/ 1224656 w 1316096"/>
              <a:gd name="connsiteY0" fmla="*/ 0 h 1829007"/>
              <a:gd name="connsiteX1" fmla="*/ 1224656 w 1316096"/>
              <a:gd name="connsiteY1" fmla="*/ 1829007 h 1829007"/>
              <a:gd name="connsiteX2" fmla="*/ 1154215 w 1316096"/>
              <a:gd name="connsiteY2" fmla="*/ 1758565 h 1829007"/>
              <a:gd name="connsiteX3" fmla="*/ 159544 w 1316096"/>
              <a:gd name="connsiteY3" fmla="*/ 763895 h 1829007"/>
              <a:gd name="connsiteX4" fmla="*/ 89744 w 1316096"/>
              <a:gd name="connsiteY4" fmla="*/ 77872 h 1829007"/>
              <a:gd name="connsiteX5" fmla="*/ 153315 w 1316096"/>
              <a:gd name="connsiteY5" fmla="*/ 0 h 1829007"/>
              <a:gd name="connsiteX6" fmla="*/ 1316096 w 1316096"/>
              <a:gd name="connsiteY6" fmla="*/ 91440 h 1829007"/>
              <a:gd name="connsiteX0" fmla="*/ 1224656 w 1224656"/>
              <a:gd name="connsiteY0" fmla="*/ 0 h 1829007"/>
              <a:gd name="connsiteX1" fmla="*/ 1224656 w 1224656"/>
              <a:gd name="connsiteY1" fmla="*/ 1829007 h 1829007"/>
              <a:gd name="connsiteX2" fmla="*/ 1154215 w 1224656"/>
              <a:gd name="connsiteY2" fmla="*/ 1758565 h 1829007"/>
              <a:gd name="connsiteX3" fmla="*/ 159544 w 1224656"/>
              <a:gd name="connsiteY3" fmla="*/ 763895 h 1829007"/>
              <a:gd name="connsiteX4" fmla="*/ 89744 w 1224656"/>
              <a:gd name="connsiteY4" fmla="*/ 77872 h 1829007"/>
              <a:gd name="connsiteX5" fmla="*/ 153315 w 1224656"/>
              <a:gd name="connsiteY5" fmla="*/ 0 h 1829007"/>
              <a:gd name="connsiteX0" fmla="*/ 1224656 w 1224656"/>
              <a:gd name="connsiteY0" fmla="*/ 1829007 h 1829007"/>
              <a:gd name="connsiteX1" fmla="*/ 1154215 w 1224656"/>
              <a:gd name="connsiteY1" fmla="*/ 1758565 h 1829007"/>
              <a:gd name="connsiteX2" fmla="*/ 159544 w 1224656"/>
              <a:gd name="connsiteY2" fmla="*/ 763895 h 1829007"/>
              <a:gd name="connsiteX3" fmla="*/ 89744 w 1224656"/>
              <a:gd name="connsiteY3" fmla="*/ 77872 h 1829007"/>
              <a:gd name="connsiteX4" fmla="*/ 153315 w 1224656"/>
              <a:gd name="connsiteY4" fmla="*/ 0 h 18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56" h="1829007">
                <a:moveTo>
                  <a:pt x="1224656" y="1829007"/>
                </a:moveTo>
                <a:lnTo>
                  <a:pt x="1154215" y="1758565"/>
                </a:lnTo>
                <a:lnTo>
                  <a:pt x="159544" y="763895"/>
                </a:lnTo>
                <a:cubicBezTo>
                  <a:pt x="-26590" y="577761"/>
                  <a:pt x="-49857" y="289530"/>
                  <a:pt x="89744" y="77872"/>
                </a:cubicBezTo>
                <a:lnTo>
                  <a:pt x="153315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699829-9421-BC32-D008-18D3C6101425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141640" y="1040337"/>
            <a:ext cx="3187991" cy="3194255"/>
          </a:xfrm>
          <a:custGeom>
            <a:avLst/>
            <a:gdLst>
              <a:gd name="connsiteX0" fmla="*/ 159586 w 3187991"/>
              <a:gd name="connsiteY0" fmla="*/ 159586 h 3194255"/>
              <a:gd name="connsiteX1" fmla="*/ 544860 w 3187991"/>
              <a:gd name="connsiteY1" fmla="*/ 0 h 3194255"/>
              <a:gd name="connsiteX2" fmla="*/ 2056479 w 3187991"/>
              <a:gd name="connsiteY2" fmla="*/ 0 h 3194255"/>
              <a:gd name="connsiteX3" fmla="*/ 3187991 w 3187991"/>
              <a:gd name="connsiteY3" fmla="*/ 1131513 h 3194255"/>
              <a:gd name="connsiteX4" fmla="*/ 3187991 w 3187991"/>
              <a:gd name="connsiteY4" fmla="*/ 2649395 h 3194255"/>
              <a:gd name="connsiteX5" fmla="*/ 2643131 w 3187991"/>
              <a:gd name="connsiteY5" fmla="*/ 3194255 h 3194255"/>
              <a:gd name="connsiteX6" fmla="*/ 544860 w 3187991"/>
              <a:gd name="connsiteY6" fmla="*/ 3194255 h 3194255"/>
              <a:gd name="connsiteX7" fmla="*/ 0 w 3187991"/>
              <a:gd name="connsiteY7" fmla="*/ 2649395 h 3194255"/>
              <a:gd name="connsiteX8" fmla="*/ 0 w 3187991"/>
              <a:gd name="connsiteY8" fmla="*/ 544860 h 3194255"/>
              <a:gd name="connsiteX9" fmla="*/ 159586 w 3187991"/>
              <a:gd name="connsiteY9" fmla="*/ 159586 h 31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991" h="3194255">
                <a:moveTo>
                  <a:pt x="159586" y="159586"/>
                </a:moveTo>
                <a:cubicBezTo>
                  <a:pt x="258186" y="60985"/>
                  <a:pt x="394401" y="0"/>
                  <a:pt x="544860" y="0"/>
                </a:cubicBezTo>
                <a:lnTo>
                  <a:pt x="2056479" y="0"/>
                </a:lnTo>
                <a:lnTo>
                  <a:pt x="3187991" y="1131513"/>
                </a:lnTo>
                <a:lnTo>
                  <a:pt x="3187991" y="2649395"/>
                </a:lnTo>
                <a:cubicBezTo>
                  <a:pt x="3187991" y="2950313"/>
                  <a:pt x="2944049" y="3194255"/>
                  <a:pt x="2643131" y="3194255"/>
                </a:cubicBezTo>
                <a:lnTo>
                  <a:pt x="544860" y="3194255"/>
                </a:lnTo>
                <a:cubicBezTo>
                  <a:pt x="243942" y="3194255"/>
                  <a:pt x="0" y="2950313"/>
                  <a:pt x="0" y="2649395"/>
                </a:cubicBezTo>
                <a:lnTo>
                  <a:pt x="0" y="544860"/>
                </a:lnTo>
                <a:cubicBezTo>
                  <a:pt x="0" y="394401"/>
                  <a:pt x="60985" y="258186"/>
                  <a:pt x="159586" y="15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>
            <a:spLocks/>
          </p:cNvSpPr>
          <p:nvPr userDrawn="1"/>
        </p:nvSpPr>
        <p:spPr>
          <a:xfrm rot="2700000">
            <a:off x="8997003" y="-456334"/>
            <a:ext cx="1658711" cy="544391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B6CB-17D6-9423-37F8-6EFC4880AE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1741713"/>
            <a:ext cx="5071843" cy="33745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A16036-B78E-0275-6CA7-911DE4060426}"/>
              </a:ext>
            </a:extLst>
          </p:cNvPr>
          <p:cNvSpPr>
            <a:spLocks/>
          </p:cNvSpPr>
          <p:nvPr userDrawn="1"/>
        </p:nvSpPr>
        <p:spPr>
          <a:xfrm rot="2700000">
            <a:off x="9736981" y="3459243"/>
            <a:ext cx="1658711" cy="3580309"/>
          </a:xfrm>
          <a:prstGeom prst="roundRect">
            <a:avLst>
              <a:gd name="adj" fmla="val 50000"/>
            </a:avLst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BB13D00-4BF1-FD01-6A9F-B1CBB0812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E586FF-C25B-AF33-5F15-454F206B5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0637" y="1828800"/>
            <a:ext cx="4551363" cy="35814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5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609600"/>
            <a:ext cx="6202680" cy="46782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89AB6EA-4B7F-D626-10ED-8532995C4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0E36D-D806-7D05-D8DC-4ADC176E28F1}"/>
              </a:ext>
            </a:extLst>
          </p:cNvPr>
          <p:cNvSpPr/>
          <p:nvPr userDrawn="1"/>
        </p:nvSpPr>
        <p:spPr>
          <a:xfrm rot="13473600">
            <a:off x="9007218" y="-739919"/>
            <a:ext cx="2599744" cy="5533217"/>
          </a:xfrm>
          <a:custGeom>
            <a:avLst/>
            <a:gdLst>
              <a:gd name="connsiteX0" fmla="*/ 1378880 w 2599744"/>
              <a:gd name="connsiteY0" fmla="*/ 5533217 h 5533217"/>
              <a:gd name="connsiteX1" fmla="*/ 0 w 2599744"/>
              <a:gd name="connsiteY1" fmla="*/ 4132994 h 5533217"/>
              <a:gd name="connsiteX2" fmla="*/ 0 w 2599744"/>
              <a:gd name="connsiteY2" fmla="*/ 1299873 h 5533217"/>
              <a:gd name="connsiteX3" fmla="*/ 1299872 w 2599744"/>
              <a:gd name="connsiteY3" fmla="*/ 0 h 5533217"/>
              <a:gd name="connsiteX4" fmla="*/ 2599744 w 2599744"/>
              <a:gd name="connsiteY4" fmla="*/ 1299872 h 5533217"/>
              <a:gd name="connsiteX5" fmla="*/ 2599744 w 2599744"/>
              <a:gd name="connsiteY5" fmla="*/ 4330962 h 55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44" h="5533217">
                <a:moveTo>
                  <a:pt x="1378880" y="5533217"/>
                </a:moveTo>
                <a:lnTo>
                  <a:pt x="0" y="4132994"/>
                </a:lnTo>
                <a:lnTo>
                  <a:pt x="0" y="1299873"/>
                </a:lnTo>
                <a:cubicBezTo>
                  <a:pt x="0" y="581972"/>
                  <a:pt x="581972" y="0"/>
                  <a:pt x="1299872" y="0"/>
                </a:cubicBezTo>
                <a:cubicBezTo>
                  <a:pt x="2017771" y="0"/>
                  <a:pt x="2599744" y="581973"/>
                  <a:pt x="2599744" y="1299872"/>
                </a:cubicBezTo>
                <a:lnTo>
                  <a:pt x="2599744" y="4330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252B4-99CA-3419-840E-DA516CC6BEBB}"/>
              </a:ext>
            </a:extLst>
          </p:cNvPr>
          <p:cNvSpPr/>
          <p:nvPr userDrawn="1"/>
        </p:nvSpPr>
        <p:spPr>
          <a:xfrm rot="20457708">
            <a:off x="11186621" y="-13688"/>
            <a:ext cx="660198" cy="358286"/>
          </a:xfrm>
          <a:custGeom>
            <a:avLst/>
            <a:gdLst>
              <a:gd name="connsiteX0" fmla="*/ 318178 w 660198"/>
              <a:gd name="connsiteY0" fmla="*/ 0 h 358286"/>
              <a:gd name="connsiteX1" fmla="*/ 660198 w 660198"/>
              <a:gd name="connsiteY1" fmla="*/ 118023 h 358286"/>
              <a:gd name="connsiteX2" fmla="*/ 229425 w 660198"/>
              <a:gd name="connsiteY2" fmla="*/ 330222 h 358286"/>
              <a:gd name="connsiteX3" fmla="*/ 13408 w 660198"/>
              <a:gd name="connsiteY3" fmla="*/ 296211 h 358286"/>
              <a:gd name="connsiteX4" fmla="*/ 11570 w 660198"/>
              <a:gd name="connsiteY4" fmla="*/ 291615 h 358286"/>
              <a:gd name="connsiteX5" fmla="*/ 116362 w 660198"/>
              <a:gd name="connsiteY5" fmla="*/ 99498 h 3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98" h="358286">
                <a:moveTo>
                  <a:pt x="318178" y="0"/>
                </a:moveTo>
                <a:lnTo>
                  <a:pt x="660198" y="118023"/>
                </a:lnTo>
                <a:lnTo>
                  <a:pt x="229425" y="330222"/>
                </a:lnTo>
                <a:cubicBezTo>
                  <a:pt x="69481" y="409276"/>
                  <a:pt x="13408" y="296211"/>
                  <a:pt x="13408" y="296211"/>
                </a:cubicBezTo>
                <a:lnTo>
                  <a:pt x="11570" y="291615"/>
                </a:lnTo>
                <a:cubicBezTo>
                  <a:pt x="-43583" y="178552"/>
                  <a:pt x="116362" y="99498"/>
                  <a:pt x="116362" y="9949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C8301-D0B3-F09B-8934-4C4BF853D744}"/>
              </a:ext>
            </a:extLst>
          </p:cNvPr>
          <p:cNvSpPr/>
          <p:nvPr userDrawn="1"/>
        </p:nvSpPr>
        <p:spPr>
          <a:xfrm rot="2700000">
            <a:off x="9373836" y="-702513"/>
            <a:ext cx="780382" cy="2913053"/>
          </a:xfrm>
          <a:custGeom>
            <a:avLst/>
            <a:gdLst>
              <a:gd name="connsiteX0" fmla="*/ 0 w 780382"/>
              <a:gd name="connsiteY0" fmla="*/ 780382 h 2913053"/>
              <a:gd name="connsiteX1" fmla="*/ 780382 w 780382"/>
              <a:gd name="connsiteY1" fmla="*/ 0 h 2913053"/>
              <a:gd name="connsiteX2" fmla="*/ 780382 w 780382"/>
              <a:gd name="connsiteY2" fmla="*/ 2522862 h 2913053"/>
              <a:gd name="connsiteX3" fmla="*/ 390191 w 780382"/>
              <a:gd name="connsiteY3" fmla="*/ 2913053 h 2913053"/>
              <a:gd name="connsiteX4" fmla="*/ 0 w 780382"/>
              <a:gd name="connsiteY4" fmla="*/ 2522862 h 29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382" h="2913053">
                <a:moveTo>
                  <a:pt x="0" y="780382"/>
                </a:moveTo>
                <a:lnTo>
                  <a:pt x="780382" y="0"/>
                </a:lnTo>
                <a:lnTo>
                  <a:pt x="780382" y="2522862"/>
                </a:lnTo>
                <a:cubicBezTo>
                  <a:pt x="780382" y="2738359"/>
                  <a:pt x="605688" y="2913053"/>
                  <a:pt x="390191" y="2913053"/>
                </a:cubicBezTo>
                <a:cubicBezTo>
                  <a:pt x="174694" y="2913053"/>
                  <a:pt x="0" y="2738359"/>
                  <a:pt x="0" y="252286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03DB20-CA44-5144-7694-2FBF81D0EACA}"/>
              </a:ext>
            </a:extLst>
          </p:cNvPr>
          <p:cNvSpPr/>
          <p:nvPr userDrawn="1"/>
        </p:nvSpPr>
        <p:spPr>
          <a:xfrm rot="2700000">
            <a:off x="11469147" y="2339446"/>
            <a:ext cx="1193519" cy="1550166"/>
          </a:xfrm>
          <a:custGeom>
            <a:avLst/>
            <a:gdLst>
              <a:gd name="connsiteX0" fmla="*/ 0 w 1193519"/>
              <a:gd name="connsiteY0" fmla="*/ 0 h 1550166"/>
              <a:gd name="connsiteX1" fmla="*/ 1193519 w 1193519"/>
              <a:gd name="connsiteY1" fmla="*/ 1193519 h 1550166"/>
              <a:gd name="connsiteX2" fmla="*/ 1150445 w 1193519"/>
              <a:gd name="connsiteY2" fmla="*/ 1272877 h 1550166"/>
              <a:gd name="connsiteX3" fmla="*/ 628928 w 1193519"/>
              <a:gd name="connsiteY3" fmla="*/ 1550166 h 1550166"/>
              <a:gd name="connsiteX4" fmla="*/ 0 w 1193519"/>
              <a:gd name="connsiteY4" fmla="*/ 921238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519" h="1550166">
                <a:moveTo>
                  <a:pt x="0" y="0"/>
                </a:moveTo>
                <a:lnTo>
                  <a:pt x="1193519" y="1193519"/>
                </a:lnTo>
                <a:lnTo>
                  <a:pt x="1150445" y="1272877"/>
                </a:lnTo>
                <a:cubicBezTo>
                  <a:pt x="1037422" y="1440173"/>
                  <a:pt x="846020" y="1550166"/>
                  <a:pt x="628928" y="1550166"/>
                </a:cubicBezTo>
                <a:cubicBezTo>
                  <a:pt x="281581" y="1550166"/>
                  <a:pt x="0" y="1268585"/>
                  <a:pt x="0" y="92123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2898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1786095"/>
            <a:ext cx="5071843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67CFEF-F865-1F9D-9E2C-67AFFAA0CE63}"/>
              </a:ext>
            </a:extLst>
          </p:cNvPr>
          <p:cNvSpPr/>
          <p:nvPr userDrawn="1"/>
        </p:nvSpPr>
        <p:spPr>
          <a:xfrm rot="900000">
            <a:off x="10293886" y="-208160"/>
            <a:ext cx="964663" cy="4890833"/>
          </a:xfrm>
          <a:custGeom>
            <a:avLst/>
            <a:gdLst>
              <a:gd name="connsiteX0" fmla="*/ 0 w 964663"/>
              <a:gd name="connsiteY0" fmla="*/ 258480 h 4890833"/>
              <a:gd name="connsiteX1" fmla="*/ 964663 w 964663"/>
              <a:gd name="connsiteY1" fmla="*/ 0 h 4890833"/>
              <a:gd name="connsiteX2" fmla="*/ 964663 w 964663"/>
              <a:gd name="connsiteY2" fmla="*/ 4408501 h 4890833"/>
              <a:gd name="connsiteX3" fmla="*/ 482331 w 964663"/>
              <a:gd name="connsiteY3" fmla="*/ 4890833 h 4890833"/>
              <a:gd name="connsiteX4" fmla="*/ 482332 w 964663"/>
              <a:gd name="connsiteY4" fmla="*/ 4890832 h 4890833"/>
              <a:gd name="connsiteX5" fmla="*/ 0 w 964663"/>
              <a:gd name="connsiteY5" fmla="*/ 4408500 h 48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663" h="4890833">
                <a:moveTo>
                  <a:pt x="0" y="258480"/>
                </a:moveTo>
                <a:lnTo>
                  <a:pt x="964663" y="0"/>
                </a:lnTo>
                <a:lnTo>
                  <a:pt x="964663" y="4408501"/>
                </a:lnTo>
                <a:cubicBezTo>
                  <a:pt x="964663" y="4674886"/>
                  <a:pt x="748716" y="4890833"/>
                  <a:pt x="482331" y="4890833"/>
                </a:cubicBezTo>
                <a:lnTo>
                  <a:pt x="482332" y="4890832"/>
                </a:lnTo>
                <a:cubicBezTo>
                  <a:pt x="215947" y="4890832"/>
                  <a:pt x="0" y="4674885"/>
                  <a:pt x="0" y="440850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D764AA-01FA-C186-C3E0-47B71F33D2FE}"/>
              </a:ext>
            </a:extLst>
          </p:cNvPr>
          <p:cNvSpPr/>
          <p:nvPr userDrawn="1"/>
        </p:nvSpPr>
        <p:spPr>
          <a:xfrm rot="900000">
            <a:off x="10213216" y="2788075"/>
            <a:ext cx="964664" cy="4267468"/>
          </a:xfrm>
          <a:custGeom>
            <a:avLst/>
            <a:gdLst>
              <a:gd name="connsiteX0" fmla="*/ 385125 w 964664"/>
              <a:gd name="connsiteY0" fmla="*/ 9799 h 4267468"/>
              <a:gd name="connsiteX1" fmla="*/ 482332 w 964664"/>
              <a:gd name="connsiteY1" fmla="*/ 0 h 4267468"/>
              <a:gd name="connsiteX2" fmla="*/ 964664 w 964664"/>
              <a:gd name="connsiteY2" fmla="*/ 482332 h 4267468"/>
              <a:gd name="connsiteX3" fmla="*/ 964663 w 964664"/>
              <a:gd name="connsiteY3" fmla="*/ 4008987 h 4267468"/>
              <a:gd name="connsiteX4" fmla="*/ 0 w 964664"/>
              <a:gd name="connsiteY4" fmla="*/ 4267468 h 4267468"/>
              <a:gd name="connsiteX5" fmla="*/ 0 w 964664"/>
              <a:gd name="connsiteY5" fmla="*/ 482332 h 4267468"/>
              <a:gd name="connsiteX6" fmla="*/ 385125 w 964664"/>
              <a:gd name="connsiteY6" fmla="*/ 9799 h 42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64" h="4267468">
                <a:moveTo>
                  <a:pt x="385125" y="9799"/>
                </a:moveTo>
                <a:cubicBezTo>
                  <a:pt x="416524" y="3374"/>
                  <a:pt x="449033" y="0"/>
                  <a:pt x="482332" y="0"/>
                </a:cubicBezTo>
                <a:cubicBezTo>
                  <a:pt x="748717" y="0"/>
                  <a:pt x="964664" y="215947"/>
                  <a:pt x="964664" y="482332"/>
                </a:cubicBezTo>
                <a:lnTo>
                  <a:pt x="964663" y="4008987"/>
                </a:lnTo>
                <a:lnTo>
                  <a:pt x="0" y="4267468"/>
                </a:lnTo>
                <a:lnTo>
                  <a:pt x="0" y="482332"/>
                </a:lnTo>
                <a:cubicBezTo>
                  <a:pt x="0" y="249245"/>
                  <a:pt x="165334" y="54775"/>
                  <a:pt x="385125" y="979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09451-D001-7FD7-10AE-3FDD420C1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345" y="1"/>
            <a:ext cx="1794438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1C1E0A2-F05B-FF80-96D1-66F6D9FFB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141FD9-B1AB-9467-AE12-61BD0B9D32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A3E6B8-401F-4894-EFB9-D9735958D8E8}"/>
              </a:ext>
            </a:extLst>
          </p:cNvPr>
          <p:cNvSpPr/>
          <p:nvPr userDrawn="1"/>
        </p:nvSpPr>
        <p:spPr>
          <a:xfrm rot="2700000">
            <a:off x="9723652" y="4718086"/>
            <a:ext cx="1514141" cy="3134243"/>
          </a:xfrm>
          <a:custGeom>
            <a:avLst/>
            <a:gdLst>
              <a:gd name="connsiteX0" fmla="*/ 0 w 1514141"/>
              <a:gd name="connsiteY0" fmla="*/ 1514140 h 3134243"/>
              <a:gd name="connsiteX1" fmla="*/ 1514140 w 1514141"/>
              <a:gd name="connsiteY1" fmla="*/ 0 h 3134243"/>
              <a:gd name="connsiteX2" fmla="*/ 1514141 w 1514141"/>
              <a:gd name="connsiteY2" fmla="*/ 1620102 h 3134243"/>
              <a:gd name="connsiteX3" fmla="*/ 0 w 1514141"/>
              <a:gd name="connsiteY3" fmla="*/ 3134243 h 3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141" h="3134243">
                <a:moveTo>
                  <a:pt x="0" y="1514140"/>
                </a:moveTo>
                <a:lnTo>
                  <a:pt x="1514140" y="0"/>
                </a:lnTo>
                <a:lnTo>
                  <a:pt x="1514141" y="1620102"/>
                </a:lnTo>
                <a:lnTo>
                  <a:pt x="0" y="3134243"/>
                </a:ln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B254E66-5B23-8376-EA6C-51BA078AD05B}"/>
              </a:ext>
            </a:extLst>
          </p:cNvPr>
          <p:cNvSpPr/>
          <p:nvPr userDrawn="1"/>
        </p:nvSpPr>
        <p:spPr>
          <a:xfrm rot="13500000">
            <a:off x="9484269" y="5130635"/>
            <a:ext cx="651476" cy="1447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/>
          <p:nvPr userDrawn="1"/>
        </p:nvSpPr>
        <p:spPr>
          <a:xfrm rot="2700000">
            <a:off x="8432799" y="-404009"/>
            <a:ext cx="1987250" cy="652218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108861-7328-DB12-4F81-BB23B928A631}"/>
              </a:ext>
            </a:extLst>
          </p:cNvPr>
          <p:cNvSpPr/>
          <p:nvPr userDrawn="1"/>
        </p:nvSpPr>
        <p:spPr>
          <a:xfrm rot="2700000">
            <a:off x="9121183" y="103638"/>
            <a:ext cx="651476" cy="2492719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CF0F-9A82-87BC-E359-747ED7A2C5E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F0DFE2A-76D5-74DB-5A41-BA634A09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8470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D114-3397-DC1A-7731-F1F0FFF23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8470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C279139-E1CD-417D-F2DC-0ECDF9271B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9834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5ADEF-DFE7-7A95-ACDE-93A739BB8442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E79103-E87B-C357-DC48-0711CA04F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9100" y="1511300"/>
            <a:ext cx="5422900" cy="42672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5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BD574E3-8AFF-DFA9-0FCB-ACE4DACD2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69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D574E3-8AFF-DFA9-0FCB-ACE4DACD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5368925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5482392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368925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4DE7C-EAB9-6B9B-19AB-DEFA4EF622D3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4A7E03-2DC4-A20C-610D-3801615F1648}"/>
              </a:ext>
            </a:extLst>
          </p:cNvPr>
          <p:cNvSpPr>
            <a:spLocks/>
          </p:cNvSpPr>
          <p:nvPr userDrawn="1"/>
        </p:nvSpPr>
        <p:spPr bwMode="auto">
          <a:xfrm>
            <a:off x="5476875" y="3219450"/>
            <a:ext cx="6711950" cy="3638550"/>
          </a:xfrm>
          <a:custGeom>
            <a:avLst/>
            <a:gdLst>
              <a:gd name="T0" fmla="*/ 2114 w 2114"/>
              <a:gd name="T1" fmla="*/ 869 h 1146"/>
              <a:gd name="T2" fmla="*/ 1306 w 2114"/>
              <a:gd name="T3" fmla="*/ 61 h 1146"/>
              <a:gd name="T4" fmla="*/ 1085 w 2114"/>
              <a:gd name="T5" fmla="*/ 61 h 1146"/>
              <a:gd name="T6" fmla="*/ 0 w 2114"/>
              <a:gd name="T7" fmla="*/ 1146 h 1146"/>
              <a:gd name="T8" fmla="*/ 2114 w 2114"/>
              <a:gd name="T9" fmla="*/ 1146 h 1146"/>
              <a:gd name="T10" fmla="*/ 2114 w 2114"/>
              <a:gd name="T11" fmla="*/ 869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4" h="1146">
                <a:moveTo>
                  <a:pt x="2114" y="869"/>
                </a:moveTo>
                <a:cubicBezTo>
                  <a:pt x="1306" y="61"/>
                  <a:pt x="1306" y="61"/>
                  <a:pt x="1306" y="61"/>
                </a:cubicBezTo>
                <a:cubicBezTo>
                  <a:pt x="1245" y="0"/>
                  <a:pt x="1146" y="0"/>
                  <a:pt x="1085" y="61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114" y="1146"/>
                  <a:pt x="2114" y="1146"/>
                  <a:pt x="2114" y="1146"/>
                </a:cubicBezTo>
                <a:lnTo>
                  <a:pt x="2114" y="869"/>
                </a:ln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85C50D-2AD0-37F1-6186-64FDA03CDB34}"/>
              </a:ext>
            </a:extLst>
          </p:cNvPr>
          <p:cNvSpPr/>
          <p:nvPr userDrawn="1"/>
        </p:nvSpPr>
        <p:spPr>
          <a:xfrm rot="2700000">
            <a:off x="7798710" y="-28189"/>
            <a:ext cx="6936059" cy="4323614"/>
          </a:xfrm>
          <a:custGeom>
            <a:avLst/>
            <a:gdLst>
              <a:gd name="connsiteX0" fmla="*/ 0 w 6936059"/>
              <a:gd name="connsiteY0" fmla="*/ 2612445 h 4323614"/>
              <a:gd name="connsiteX1" fmla="*/ 2612445 w 6936059"/>
              <a:gd name="connsiteY1" fmla="*/ 0 h 4323614"/>
              <a:gd name="connsiteX2" fmla="*/ 6936059 w 6936059"/>
              <a:gd name="connsiteY2" fmla="*/ 4323614 h 4323614"/>
              <a:gd name="connsiteX3" fmla="*/ 492439 w 6936059"/>
              <a:gd name="connsiteY3" fmla="*/ 4323614 h 4323614"/>
              <a:gd name="connsiteX4" fmla="*/ 0 w 6936059"/>
              <a:gd name="connsiteY4" fmla="*/ 3831175 h 43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059" h="4323614">
                <a:moveTo>
                  <a:pt x="0" y="2612445"/>
                </a:moveTo>
                <a:lnTo>
                  <a:pt x="2612445" y="0"/>
                </a:lnTo>
                <a:lnTo>
                  <a:pt x="6936059" y="4323614"/>
                </a:lnTo>
                <a:lnTo>
                  <a:pt x="492439" y="4323614"/>
                </a:lnTo>
                <a:cubicBezTo>
                  <a:pt x="220472" y="4323614"/>
                  <a:pt x="1" y="4103142"/>
                  <a:pt x="0" y="383117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F7F7C58-163F-1881-E4D5-96FE1EF56D83}"/>
              </a:ext>
            </a:extLst>
          </p:cNvPr>
          <p:cNvSpPr>
            <a:spLocks/>
          </p:cNvSpPr>
          <p:nvPr userDrawn="1"/>
        </p:nvSpPr>
        <p:spPr bwMode="auto">
          <a:xfrm>
            <a:off x="6511925" y="737524"/>
            <a:ext cx="5368925" cy="5368925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rgbClr val="005587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7ADD5B-1EFD-EE84-83C7-4F7CA369A2B9}"/>
              </a:ext>
            </a:extLst>
          </p:cNvPr>
          <p:cNvSpPr/>
          <p:nvPr userDrawn="1"/>
        </p:nvSpPr>
        <p:spPr>
          <a:xfrm rot="2700000">
            <a:off x="9656180" y="878325"/>
            <a:ext cx="4632172" cy="5087323"/>
          </a:xfrm>
          <a:custGeom>
            <a:avLst/>
            <a:gdLst>
              <a:gd name="connsiteX0" fmla="*/ 0 w 4724357"/>
              <a:gd name="connsiteY0" fmla="*/ 0 h 4945592"/>
              <a:gd name="connsiteX1" fmla="*/ 4724357 w 4724357"/>
              <a:gd name="connsiteY1" fmla="*/ 4724357 h 4945592"/>
              <a:gd name="connsiteX2" fmla="*/ 4503122 w 4724357"/>
              <a:gd name="connsiteY2" fmla="*/ 4945592 h 4945592"/>
              <a:gd name="connsiteX3" fmla="*/ 607510 w 4724357"/>
              <a:gd name="connsiteY3" fmla="*/ 4945592 h 4945592"/>
              <a:gd name="connsiteX4" fmla="*/ 0 w 4724357"/>
              <a:gd name="connsiteY4" fmla="*/ 4338082 h 4945592"/>
              <a:gd name="connsiteX0" fmla="*/ 4724357 w 4815797"/>
              <a:gd name="connsiteY0" fmla="*/ 4724357 h 4945592"/>
              <a:gd name="connsiteX1" fmla="*/ 4503122 w 4815797"/>
              <a:gd name="connsiteY1" fmla="*/ 4945592 h 4945592"/>
              <a:gd name="connsiteX2" fmla="*/ 607510 w 4815797"/>
              <a:gd name="connsiteY2" fmla="*/ 4945592 h 4945592"/>
              <a:gd name="connsiteX3" fmla="*/ 0 w 4815797"/>
              <a:gd name="connsiteY3" fmla="*/ 4338082 h 4945592"/>
              <a:gd name="connsiteX4" fmla="*/ 0 w 4815797"/>
              <a:gd name="connsiteY4" fmla="*/ 0 h 4945592"/>
              <a:gd name="connsiteX5" fmla="*/ 4815797 w 4815797"/>
              <a:gd name="connsiteY5" fmla="*/ 4815797 h 4945592"/>
              <a:gd name="connsiteX0" fmla="*/ 4724357 w 4724357"/>
              <a:gd name="connsiteY0" fmla="*/ 4724357 h 4945592"/>
              <a:gd name="connsiteX1" fmla="*/ 4503122 w 4724357"/>
              <a:gd name="connsiteY1" fmla="*/ 4945592 h 4945592"/>
              <a:gd name="connsiteX2" fmla="*/ 607510 w 4724357"/>
              <a:gd name="connsiteY2" fmla="*/ 4945592 h 4945592"/>
              <a:gd name="connsiteX3" fmla="*/ 0 w 4724357"/>
              <a:gd name="connsiteY3" fmla="*/ 4338082 h 4945592"/>
              <a:gd name="connsiteX4" fmla="*/ 0 w 4724357"/>
              <a:gd name="connsiteY4" fmla="*/ 0 h 4945592"/>
              <a:gd name="connsiteX0" fmla="*/ 4503122 w 4503122"/>
              <a:gd name="connsiteY0" fmla="*/ 4945592 h 4945592"/>
              <a:gd name="connsiteX1" fmla="*/ 607510 w 4503122"/>
              <a:gd name="connsiteY1" fmla="*/ 4945592 h 4945592"/>
              <a:gd name="connsiteX2" fmla="*/ 0 w 4503122"/>
              <a:gd name="connsiteY2" fmla="*/ 4338082 h 4945592"/>
              <a:gd name="connsiteX3" fmla="*/ 0 w 4503122"/>
              <a:gd name="connsiteY3" fmla="*/ 0 h 49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3122" h="4945592">
                <a:moveTo>
                  <a:pt x="4503122" y="4945592"/>
                </a:moveTo>
                <a:lnTo>
                  <a:pt x="607510" y="4945592"/>
                </a:lnTo>
                <a:cubicBezTo>
                  <a:pt x="271991" y="4945592"/>
                  <a:pt x="0" y="4673601"/>
                  <a:pt x="0" y="4338082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0361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6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C5FB-65B4-C908-855D-2728400F9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5B56EBA-448E-C7D0-100C-AD7974D3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7029069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2327-FD57-A506-881F-6BEC092B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7029069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258D62-E26A-940F-71AE-1DB669277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06884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E6678B-F1D2-BAA4-8C13-157EDC257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5FAB4-46B6-F50F-3686-3A652C917D56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A72EF-4ACE-0FB5-78CD-8CB5D25D38CD}"/>
              </a:ext>
            </a:extLst>
          </p:cNvPr>
          <p:cNvSpPr/>
          <p:nvPr userDrawn="1"/>
        </p:nvSpPr>
        <p:spPr>
          <a:xfrm rot="900000">
            <a:off x="8679642" y="590047"/>
            <a:ext cx="1209408" cy="6535813"/>
          </a:xfrm>
          <a:custGeom>
            <a:avLst/>
            <a:gdLst>
              <a:gd name="connsiteX0" fmla="*/ 482835 w 1209408"/>
              <a:gd name="connsiteY0" fmla="*/ 12286 h 6535813"/>
              <a:gd name="connsiteX1" fmla="*/ 604704 w 1209408"/>
              <a:gd name="connsiteY1" fmla="*/ 0 h 6535813"/>
              <a:gd name="connsiteX2" fmla="*/ 1209408 w 1209408"/>
              <a:gd name="connsiteY2" fmla="*/ 604704 h 6535813"/>
              <a:gd name="connsiteX3" fmla="*/ 1209408 w 1209408"/>
              <a:gd name="connsiteY3" fmla="*/ 6211754 h 6535813"/>
              <a:gd name="connsiteX4" fmla="*/ 0 w 1209408"/>
              <a:gd name="connsiteY4" fmla="*/ 6535813 h 6535813"/>
              <a:gd name="connsiteX5" fmla="*/ 0 w 1209408"/>
              <a:gd name="connsiteY5" fmla="*/ 604704 h 6535813"/>
              <a:gd name="connsiteX6" fmla="*/ 482835 w 1209408"/>
              <a:gd name="connsiteY6" fmla="*/ 12286 h 65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408" h="6535813">
                <a:moveTo>
                  <a:pt x="482835" y="12286"/>
                </a:moveTo>
                <a:cubicBezTo>
                  <a:pt x="522200" y="4230"/>
                  <a:pt x="562958" y="0"/>
                  <a:pt x="604704" y="0"/>
                </a:cubicBezTo>
                <a:cubicBezTo>
                  <a:pt x="938673" y="0"/>
                  <a:pt x="1209408" y="270735"/>
                  <a:pt x="1209408" y="604704"/>
                </a:cubicBezTo>
                <a:lnTo>
                  <a:pt x="1209408" y="6211754"/>
                </a:lnTo>
                <a:lnTo>
                  <a:pt x="0" y="6535813"/>
                </a:lnTo>
                <a:lnTo>
                  <a:pt x="0" y="604704"/>
                </a:lnTo>
                <a:cubicBezTo>
                  <a:pt x="0" y="312481"/>
                  <a:pt x="207282" y="68672"/>
                  <a:pt x="482835" y="1228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60F01-821A-E0DB-A6B1-B66100FC4906}"/>
              </a:ext>
            </a:extLst>
          </p:cNvPr>
          <p:cNvSpPr/>
          <p:nvPr userDrawn="1"/>
        </p:nvSpPr>
        <p:spPr>
          <a:xfrm rot="900000">
            <a:off x="10876535" y="3369355"/>
            <a:ext cx="737236" cy="3646170"/>
          </a:xfrm>
          <a:custGeom>
            <a:avLst/>
            <a:gdLst>
              <a:gd name="connsiteX0" fmla="*/ 294329 w 737236"/>
              <a:gd name="connsiteY0" fmla="*/ 7489 h 3646170"/>
              <a:gd name="connsiteX1" fmla="*/ 368618 w 737236"/>
              <a:gd name="connsiteY1" fmla="*/ 0 h 3646170"/>
              <a:gd name="connsiteX2" fmla="*/ 737236 w 737236"/>
              <a:gd name="connsiteY2" fmla="*/ 368618 h 3646170"/>
              <a:gd name="connsiteX3" fmla="*/ 737235 w 737236"/>
              <a:gd name="connsiteY3" fmla="*/ 3448629 h 3646170"/>
              <a:gd name="connsiteX4" fmla="*/ 0 w 737236"/>
              <a:gd name="connsiteY4" fmla="*/ 3646170 h 3646170"/>
              <a:gd name="connsiteX5" fmla="*/ 0 w 737236"/>
              <a:gd name="connsiteY5" fmla="*/ 368618 h 3646170"/>
              <a:gd name="connsiteX6" fmla="*/ 294329 w 737236"/>
              <a:gd name="connsiteY6" fmla="*/ 7489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36" h="3646170">
                <a:moveTo>
                  <a:pt x="294329" y="7489"/>
                </a:moveTo>
                <a:cubicBezTo>
                  <a:pt x="318325" y="2579"/>
                  <a:pt x="343170" y="0"/>
                  <a:pt x="368618" y="0"/>
                </a:cubicBezTo>
                <a:cubicBezTo>
                  <a:pt x="572200" y="0"/>
                  <a:pt x="737236" y="165036"/>
                  <a:pt x="737236" y="368618"/>
                </a:cubicBezTo>
                <a:lnTo>
                  <a:pt x="737235" y="3448629"/>
                </a:lnTo>
                <a:lnTo>
                  <a:pt x="0" y="3646170"/>
                </a:lnTo>
                <a:lnTo>
                  <a:pt x="0" y="368618"/>
                </a:lnTo>
                <a:cubicBezTo>
                  <a:pt x="1" y="190484"/>
                  <a:pt x="126356" y="41861"/>
                  <a:pt x="294329" y="748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dirty="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CF9C9-26E4-4CCA-2489-EA1403AF749A}"/>
              </a:ext>
            </a:extLst>
          </p:cNvPr>
          <p:cNvCxnSpPr>
            <a:cxnSpLocks/>
          </p:cNvCxnSpPr>
          <p:nvPr userDrawn="1"/>
        </p:nvCxnSpPr>
        <p:spPr>
          <a:xfrm rot="900000" flipH="1">
            <a:off x="9695751" y="-132832"/>
            <a:ext cx="0" cy="711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662C6-F32D-D286-E981-FFF756373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16112" y="990600"/>
            <a:ext cx="1572166" cy="5867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44744A-7370-45C0-CB74-88A57CF6C18C}"/>
              </a:ext>
            </a:extLst>
          </p:cNvPr>
          <p:cNvSpPr/>
          <p:nvPr userDrawn="1"/>
        </p:nvSpPr>
        <p:spPr>
          <a:xfrm rot="2700000">
            <a:off x="8404848" y="-676776"/>
            <a:ext cx="832104" cy="2612447"/>
          </a:xfrm>
          <a:custGeom>
            <a:avLst/>
            <a:gdLst>
              <a:gd name="connsiteX0" fmla="*/ 0 w 832104"/>
              <a:gd name="connsiteY0" fmla="*/ 832103 h 2612447"/>
              <a:gd name="connsiteX1" fmla="*/ 832104 w 832104"/>
              <a:gd name="connsiteY1" fmla="*/ 0 h 2612447"/>
              <a:gd name="connsiteX2" fmla="*/ 832104 w 832104"/>
              <a:gd name="connsiteY2" fmla="*/ 2196395 h 2612447"/>
              <a:gd name="connsiteX3" fmla="*/ 416052 w 832104"/>
              <a:gd name="connsiteY3" fmla="*/ 2612447 h 2612447"/>
              <a:gd name="connsiteX4" fmla="*/ 0 w 832104"/>
              <a:gd name="connsiteY4" fmla="*/ 2196395 h 26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04" h="2612447">
                <a:moveTo>
                  <a:pt x="0" y="832103"/>
                </a:moveTo>
                <a:lnTo>
                  <a:pt x="832104" y="0"/>
                </a:lnTo>
                <a:lnTo>
                  <a:pt x="832104" y="2196395"/>
                </a:lnTo>
                <a:cubicBezTo>
                  <a:pt x="832104" y="2426174"/>
                  <a:pt x="645831" y="2612447"/>
                  <a:pt x="416052" y="2612447"/>
                </a:cubicBezTo>
                <a:cubicBezTo>
                  <a:pt x="186273" y="2612447"/>
                  <a:pt x="0" y="2426174"/>
                  <a:pt x="0" y="2196395"/>
                </a:cubicBez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EF4E02D-F7F2-65BC-9A85-BBCF1CEAB9A4}"/>
              </a:ext>
            </a:extLst>
          </p:cNvPr>
          <p:cNvSpPr/>
          <p:nvPr userDrawn="1"/>
        </p:nvSpPr>
        <p:spPr>
          <a:xfrm rot="13500000" flipH="1">
            <a:off x="10884124" y="1958347"/>
            <a:ext cx="1426821" cy="2469493"/>
          </a:xfrm>
          <a:custGeom>
            <a:avLst/>
            <a:gdLst>
              <a:gd name="connsiteX0" fmla="*/ 0 w 1867898"/>
              <a:gd name="connsiteY0" fmla="*/ 3232895 h 3232895"/>
              <a:gd name="connsiteX1" fmla="*/ 0 w 1867898"/>
              <a:gd name="connsiteY1" fmla="*/ 933949 h 3232895"/>
              <a:gd name="connsiteX2" fmla="*/ 933949 w 1867898"/>
              <a:gd name="connsiteY2" fmla="*/ 0 h 3232895"/>
              <a:gd name="connsiteX3" fmla="*/ 1867898 w 1867898"/>
              <a:gd name="connsiteY3" fmla="*/ 933949 h 3232895"/>
              <a:gd name="connsiteX4" fmla="*/ 1867898 w 1867898"/>
              <a:gd name="connsiteY4" fmla="*/ 1797199 h 3232895"/>
              <a:gd name="connsiteX5" fmla="*/ 432202 w 1867898"/>
              <a:gd name="connsiteY5" fmla="*/ 3232895 h 3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898" h="3232895">
                <a:moveTo>
                  <a:pt x="0" y="3232895"/>
                </a:moveTo>
                <a:lnTo>
                  <a:pt x="0" y="933949"/>
                </a:lnTo>
                <a:cubicBezTo>
                  <a:pt x="0" y="418143"/>
                  <a:pt x="418143" y="0"/>
                  <a:pt x="933949" y="0"/>
                </a:cubicBezTo>
                <a:cubicBezTo>
                  <a:pt x="1449755" y="0"/>
                  <a:pt x="1867898" y="418143"/>
                  <a:pt x="1867898" y="933949"/>
                </a:cubicBezTo>
                <a:lnTo>
                  <a:pt x="1867898" y="1797199"/>
                </a:lnTo>
                <a:lnTo>
                  <a:pt x="432202" y="3232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069A87-C164-C434-5CEF-4ACD0B6BF8B1}"/>
              </a:ext>
            </a:extLst>
          </p:cNvPr>
          <p:cNvSpPr/>
          <p:nvPr userDrawn="1"/>
        </p:nvSpPr>
        <p:spPr>
          <a:xfrm rot="13500000" flipH="1">
            <a:off x="10658974" y="1045214"/>
            <a:ext cx="830027" cy="4013802"/>
          </a:xfrm>
          <a:custGeom>
            <a:avLst/>
            <a:gdLst>
              <a:gd name="connsiteX0" fmla="*/ 0 w 1086616"/>
              <a:gd name="connsiteY0" fmla="*/ 5254600 h 5254600"/>
              <a:gd name="connsiteX1" fmla="*/ 0 w 1086616"/>
              <a:gd name="connsiteY1" fmla="*/ 543308 h 5254600"/>
              <a:gd name="connsiteX2" fmla="*/ 543308 w 1086616"/>
              <a:gd name="connsiteY2" fmla="*/ 0 h 5254600"/>
              <a:gd name="connsiteX3" fmla="*/ 1086616 w 1086616"/>
              <a:gd name="connsiteY3" fmla="*/ 543308 h 5254600"/>
              <a:gd name="connsiteX4" fmla="*/ 1086615 w 1086616"/>
              <a:gd name="connsiteY4" fmla="*/ 4167985 h 52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16" h="5254600">
                <a:moveTo>
                  <a:pt x="0" y="5254600"/>
                </a:moveTo>
                <a:lnTo>
                  <a:pt x="0" y="543308"/>
                </a:lnTo>
                <a:cubicBezTo>
                  <a:pt x="0" y="243247"/>
                  <a:pt x="243247" y="0"/>
                  <a:pt x="543308" y="0"/>
                </a:cubicBezTo>
                <a:cubicBezTo>
                  <a:pt x="843369" y="0"/>
                  <a:pt x="1086616" y="243247"/>
                  <a:pt x="1086616" y="543308"/>
                </a:cubicBezTo>
                <a:lnTo>
                  <a:pt x="1086615" y="41679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AFE06D-6874-9BC8-8B4C-CD00FFBB1819}"/>
              </a:ext>
            </a:extLst>
          </p:cNvPr>
          <p:cNvSpPr/>
          <p:nvPr userDrawn="1"/>
        </p:nvSpPr>
        <p:spPr>
          <a:xfrm rot="13500000" flipH="1">
            <a:off x="8610866" y="-919718"/>
            <a:ext cx="3320094" cy="4877247"/>
          </a:xfrm>
          <a:custGeom>
            <a:avLst/>
            <a:gdLst>
              <a:gd name="connsiteX0" fmla="*/ 2551539 w 4346444"/>
              <a:gd name="connsiteY0" fmla="*/ 6384965 h 6384965"/>
              <a:gd name="connsiteX1" fmla="*/ 0 w 4346444"/>
              <a:gd name="connsiteY1" fmla="*/ 3833426 h 6384965"/>
              <a:gd name="connsiteX2" fmla="*/ 0 w 4346444"/>
              <a:gd name="connsiteY2" fmla="*/ 2173222 h 6384965"/>
              <a:gd name="connsiteX3" fmla="*/ 2173222 w 4346444"/>
              <a:gd name="connsiteY3" fmla="*/ 0 h 6384965"/>
              <a:gd name="connsiteX4" fmla="*/ 4346444 w 4346444"/>
              <a:gd name="connsiteY4" fmla="*/ 2173222 h 6384965"/>
              <a:gd name="connsiteX5" fmla="*/ 4346444 w 4346444"/>
              <a:gd name="connsiteY5" fmla="*/ 4590060 h 63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444" h="6384965">
                <a:moveTo>
                  <a:pt x="2551539" y="6384965"/>
                </a:moveTo>
                <a:lnTo>
                  <a:pt x="0" y="3833426"/>
                </a:lnTo>
                <a:lnTo>
                  <a:pt x="0" y="2173222"/>
                </a:lnTo>
                <a:cubicBezTo>
                  <a:pt x="0" y="972985"/>
                  <a:pt x="972985" y="0"/>
                  <a:pt x="2173222" y="0"/>
                </a:cubicBezTo>
                <a:cubicBezTo>
                  <a:pt x="3373459" y="0"/>
                  <a:pt x="4346444" y="972985"/>
                  <a:pt x="4346444" y="2173222"/>
                </a:cubicBezTo>
                <a:lnTo>
                  <a:pt x="4346444" y="45900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405D1E-7C07-65A2-75A2-7E9EF6B6049B}"/>
              </a:ext>
            </a:extLst>
          </p:cNvPr>
          <p:cNvSpPr/>
          <p:nvPr userDrawn="1"/>
        </p:nvSpPr>
        <p:spPr>
          <a:xfrm rot="13500000" flipH="1">
            <a:off x="11146606" y="1933863"/>
            <a:ext cx="527807" cy="2759754"/>
          </a:xfrm>
          <a:custGeom>
            <a:avLst/>
            <a:gdLst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0 w 690970"/>
              <a:gd name="connsiteY6" fmla="*/ 361288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123701 w 690970"/>
              <a:gd name="connsiteY6" fmla="*/ 3489184 h 3612885"/>
              <a:gd name="connsiteX7" fmla="*/ 0 w 690970"/>
              <a:gd name="connsiteY7" fmla="*/ 3612885 h 3612885"/>
              <a:gd name="connsiteX0" fmla="*/ 123701 w 690970"/>
              <a:gd name="connsiteY0" fmla="*/ 3489184 h 3612885"/>
              <a:gd name="connsiteX1" fmla="*/ 0 w 690970"/>
              <a:gd name="connsiteY1" fmla="*/ 3612885 h 3612885"/>
              <a:gd name="connsiteX2" fmla="*/ 0 w 690970"/>
              <a:gd name="connsiteY2" fmla="*/ 345485 h 3612885"/>
              <a:gd name="connsiteX3" fmla="*/ 345485 w 690970"/>
              <a:gd name="connsiteY3" fmla="*/ 0 h 3612885"/>
              <a:gd name="connsiteX4" fmla="*/ 690970 w 690970"/>
              <a:gd name="connsiteY4" fmla="*/ 345485 h 3612885"/>
              <a:gd name="connsiteX5" fmla="*/ 690970 w 690970"/>
              <a:gd name="connsiteY5" fmla="*/ 2921915 h 3612885"/>
              <a:gd name="connsiteX6" fmla="*/ 572714 w 690970"/>
              <a:gd name="connsiteY6" fmla="*/ 3040171 h 3612885"/>
              <a:gd name="connsiteX7" fmla="*/ 215141 w 690970"/>
              <a:gd name="connsiteY7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215141 w 690970"/>
              <a:gd name="connsiteY6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215141 w 690970"/>
              <a:gd name="connsiteY5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70" h="3612885">
                <a:moveTo>
                  <a:pt x="0" y="3612885"/>
                </a:moveTo>
                <a:lnTo>
                  <a:pt x="0" y="345485"/>
                </a:lnTo>
                <a:cubicBezTo>
                  <a:pt x="0" y="154679"/>
                  <a:pt x="154679" y="0"/>
                  <a:pt x="345485" y="0"/>
                </a:cubicBezTo>
                <a:cubicBezTo>
                  <a:pt x="536291" y="0"/>
                  <a:pt x="690970" y="154679"/>
                  <a:pt x="690970" y="345485"/>
                </a:cubicBezTo>
                <a:lnTo>
                  <a:pt x="690970" y="2921915"/>
                </a:ln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157206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7711C25-1E32-D856-3159-AA194B0AE59F}"/>
              </a:ext>
            </a:extLst>
          </p:cNvPr>
          <p:cNvSpPr/>
          <p:nvPr userDrawn="1"/>
        </p:nvSpPr>
        <p:spPr>
          <a:xfrm rot="-2700000">
            <a:off x="7890787" y="-1101899"/>
            <a:ext cx="3375142" cy="3358615"/>
          </a:xfrm>
          <a:custGeom>
            <a:avLst/>
            <a:gdLst>
              <a:gd name="connsiteX0" fmla="*/ 824841 w 3375142"/>
              <a:gd name="connsiteY0" fmla="*/ 0 h 3358615"/>
              <a:gd name="connsiteX1" fmla="*/ 3375142 w 3375142"/>
              <a:gd name="connsiteY1" fmla="*/ 2550301 h 3358615"/>
              <a:gd name="connsiteX2" fmla="*/ 3375142 w 3375142"/>
              <a:gd name="connsiteY2" fmla="*/ 2834570 h 3358615"/>
              <a:gd name="connsiteX3" fmla="*/ 2851097 w 3375142"/>
              <a:gd name="connsiteY3" fmla="*/ 3358615 h 3358615"/>
              <a:gd name="connsiteX4" fmla="*/ 524045 w 3375142"/>
              <a:gd name="connsiteY4" fmla="*/ 3358615 h 3358615"/>
              <a:gd name="connsiteX5" fmla="*/ 0 w 3375142"/>
              <a:gd name="connsiteY5" fmla="*/ 2834570 h 3358615"/>
              <a:gd name="connsiteX6" fmla="*/ 0 w 3375142"/>
              <a:gd name="connsiteY6" fmla="*/ 524045 h 3358615"/>
              <a:gd name="connsiteX7" fmla="*/ 524045 w 3375142"/>
              <a:gd name="connsiteY7" fmla="*/ 0 h 3358615"/>
              <a:gd name="connsiteX0" fmla="*/ 3375142 w 3466582"/>
              <a:gd name="connsiteY0" fmla="*/ 2550301 h 3358615"/>
              <a:gd name="connsiteX1" fmla="*/ 3375142 w 3466582"/>
              <a:gd name="connsiteY1" fmla="*/ 2834570 h 3358615"/>
              <a:gd name="connsiteX2" fmla="*/ 2851097 w 3466582"/>
              <a:gd name="connsiteY2" fmla="*/ 3358615 h 3358615"/>
              <a:gd name="connsiteX3" fmla="*/ 524045 w 3466582"/>
              <a:gd name="connsiteY3" fmla="*/ 3358615 h 3358615"/>
              <a:gd name="connsiteX4" fmla="*/ 0 w 3466582"/>
              <a:gd name="connsiteY4" fmla="*/ 2834570 h 3358615"/>
              <a:gd name="connsiteX5" fmla="*/ 0 w 3466582"/>
              <a:gd name="connsiteY5" fmla="*/ 524045 h 3358615"/>
              <a:gd name="connsiteX6" fmla="*/ 524045 w 3466582"/>
              <a:gd name="connsiteY6" fmla="*/ 0 h 3358615"/>
              <a:gd name="connsiteX7" fmla="*/ 824841 w 3466582"/>
              <a:gd name="connsiteY7" fmla="*/ 0 h 3358615"/>
              <a:gd name="connsiteX8" fmla="*/ 3466582 w 3466582"/>
              <a:gd name="connsiteY8" fmla="*/ 2641741 h 3358615"/>
              <a:gd name="connsiteX0" fmla="*/ 3375142 w 3375142"/>
              <a:gd name="connsiteY0" fmla="*/ 2550301 h 3358615"/>
              <a:gd name="connsiteX1" fmla="*/ 3375142 w 3375142"/>
              <a:gd name="connsiteY1" fmla="*/ 2834570 h 3358615"/>
              <a:gd name="connsiteX2" fmla="*/ 2851097 w 3375142"/>
              <a:gd name="connsiteY2" fmla="*/ 3358615 h 3358615"/>
              <a:gd name="connsiteX3" fmla="*/ 524045 w 3375142"/>
              <a:gd name="connsiteY3" fmla="*/ 3358615 h 3358615"/>
              <a:gd name="connsiteX4" fmla="*/ 0 w 3375142"/>
              <a:gd name="connsiteY4" fmla="*/ 2834570 h 3358615"/>
              <a:gd name="connsiteX5" fmla="*/ 0 w 3375142"/>
              <a:gd name="connsiteY5" fmla="*/ 524045 h 3358615"/>
              <a:gd name="connsiteX6" fmla="*/ 524045 w 3375142"/>
              <a:gd name="connsiteY6" fmla="*/ 0 h 3358615"/>
              <a:gd name="connsiteX7" fmla="*/ 824841 w 3375142"/>
              <a:gd name="connsiteY7" fmla="*/ 0 h 33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142" h="3358615">
                <a:moveTo>
                  <a:pt x="3375142" y="2550301"/>
                </a:moveTo>
                <a:lnTo>
                  <a:pt x="3375142" y="2834570"/>
                </a:lnTo>
                <a:cubicBezTo>
                  <a:pt x="3375142" y="3123992"/>
                  <a:pt x="3140519" y="3358615"/>
                  <a:pt x="2851097" y="3358615"/>
                </a:cubicBezTo>
                <a:lnTo>
                  <a:pt x="524045" y="3358615"/>
                </a:lnTo>
                <a:cubicBezTo>
                  <a:pt x="234623" y="3358615"/>
                  <a:pt x="0" y="3123992"/>
                  <a:pt x="0" y="2834570"/>
                </a:cubicBezTo>
                <a:lnTo>
                  <a:pt x="0" y="524045"/>
                </a:lnTo>
                <a:cubicBezTo>
                  <a:pt x="0" y="234623"/>
                  <a:pt x="234623" y="0"/>
                  <a:pt x="524045" y="0"/>
                </a:cubicBezTo>
                <a:lnTo>
                  <a:pt x="824841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9A477D-265C-9608-FDB2-0CC08A6EB248}"/>
              </a:ext>
            </a:extLst>
          </p:cNvPr>
          <p:cNvSpPr/>
          <p:nvPr userDrawn="1"/>
        </p:nvSpPr>
        <p:spPr>
          <a:xfrm rot="-2700000">
            <a:off x="8628149" y="-1411464"/>
            <a:ext cx="3721275" cy="4628377"/>
          </a:xfrm>
          <a:custGeom>
            <a:avLst/>
            <a:gdLst>
              <a:gd name="connsiteX0" fmla="*/ 823095 w 3721275"/>
              <a:gd name="connsiteY0" fmla="*/ 0 h 4628377"/>
              <a:gd name="connsiteX1" fmla="*/ 3721275 w 3721275"/>
              <a:gd name="connsiteY1" fmla="*/ 2898181 h 4628377"/>
              <a:gd name="connsiteX2" fmla="*/ 1991079 w 3721275"/>
              <a:gd name="connsiteY2" fmla="*/ 4628377 h 4628377"/>
              <a:gd name="connsiteX3" fmla="*/ 648536 w 3721275"/>
              <a:gd name="connsiteY3" fmla="*/ 4628377 h 4628377"/>
              <a:gd name="connsiteX4" fmla="*/ 0 w 3721275"/>
              <a:gd name="connsiteY4" fmla="*/ 3979841 h 4628377"/>
              <a:gd name="connsiteX5" fmla="*/ 0 w 3721275"/>
              <a:gd name="connsiteY5" fmla="*/ 648536 h 4628377"/>
              <a:gd name="connsiteX6" fmla="*/ 648536 w 3721275"/>
              <a:gd name="connsiteY6" fmla="*/ 0 h 462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1275" h="4628377">
                <a:moveTo>
                  <a:pt x="823095" y="0"/>
                </a:moveTo>
                <a:lnTo>
                  <a:pt x="3721275" y="2898181"/>
                </a:lnTo>
                <a:lnTo>
                  <a:pt x="1991079" y="4628377"/>
                </a:lnTo>
                <a:lnTo>
                  <a:pt x="648536" y="4628377"/>
                </a:lnTo>
                <a:cubicBezTo>
                  <a:pt x="290359" y="4628377"/>
                  <a:pt x="0" y="4338018"/>
                  <a:pt x="0" y="3979841"/>
                </a:cubicBezTo>
                <a:lnTo>
                  <a:pt x="0" y="648536"/>
                </a:lnTo>
                <a:cubicBezTo>
                  <a:pt x="0" y="290359"/>
                  <a:pt x="290359" y="0"/>
                  <a:pt x="648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3269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3076B7C-F202-996E-7DFF-5D02CB251F3F}"/>
              </a:ext>
            </a:extLst>
          </p:cNvPr>
          <p:cNvSpPr/>
          <p:nvPr userDrawn="1"/>
        </p:nvSpPr>
        <p:spPr>
          <a:xfrm rot="2700000">
            <a:off x="10287508" y="-38027"/>
            <a:ext cx="2386306" cy="3251042"/>
          </a:xfrm>
          <a:custGeom>
            <a:avLst/>
            <a:gdLst>
              <a:gd name="connsiteX0" fmla="*/ 0 w 2386306"/>
              <a:gd name="connsiteY0" fmla="*/ 573618 h 3251042"/>
              <a:gd name="connsiteX1" fmla="*/ 573618 w 2386306"/>
              <a:gd name="connsiteY1" fmla="*/ 0 h 3251042"/>
              <a:gd name="connsiteX2" fmla="*/ 2386306 w 2386306"/>
              <a:gd name="connsiteY2" fmla="*/ 1812689 h 3251042"/>
              <a:gd name="connsiteX3" fmla="*/ 2386306 w 2386306"/>
              <a:gd name="connsiteY3" fmla="*/ 2894719 h 3251042"/>
              <a:gd name="connsiteX4" fmla="*/ 2029983 w 2386306"/>
              <a:gd name="connsiteY4" fmla="*/ 3251042 h 3251042"/>
              <a:gd name="connsiteX5" fmla="*/ 356323 w 2386306"/>
              <a:gd name="connsiteY5" fmla="*/ 3251042 h 3251042"/>
              <a:gd name="connsiteX6" fmla="*/ 0 w 2386306"/>
              <a:gd name="connsiteY6" fmla="*/ 2894719 h 325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06" h="3251042">
                <a:moveTo>
                  <a:pt x="0" y="573618"/>
                </a:moveTo>
                <a:lnTo>
                  <a:pt x="573618" y="0"/>
                </a:lnTo>
                <a:lnTo>
                  <a:pt x="2386306" y="1812689"/>
                </a:lnTo>
                <a:lnTo>
                  <a:pt x="2386306" y="2894719"/>
                </a:lnTo>
                <a:cubicBezTo>
                  <a:pt x="2386306" y="3091511"/>
                  <a:pt x="2226775" y="3251042"/>
                  <a:pt x="2029983" y="3251042"/>
                </a:cubicBezTo>
                <a:lnTo>
                  <a:pt x="356323" y="3251042"/>
                </a:lnTo>
                <a:cubicBezTo>
                  <a:pt x="159531" y="3251042"/>
                  <a:pt x="0" y="3091511"/>
                  <a:pt x="0" y="289471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F6A970-AE29-6F75-C4C8-B187F617CAEC}"/>
              </a:ext>
            </a:extLst>
          </p:cNvPr>
          <p:cNvSpPr/>
          <p:nvPr userDrawn="1"/>
        </p:nvSpPr>
        <p:spPr>
          <a:xfrm rot="2700000">
            <a:off x="10132011" y="1200350"/>
            <a:ext cx="2806378" cy="2807032"/>
          </a:xfrm>
          <a:custGeom>
            <a:avLst/>
            <a:gdLst>
              <a:gd name="connsiteX0" fmla="*/ 93508 w 2806378"/>
              <a:gd name="connsiteY0" fmla="*/ 93507 h 2807032"/>
              <a:gd name="connsiteX1" fmla="*/ 319254 w 2806378"/>
              <a:gd name="connsiteY1" fmla="*/ 0 h 2807032"/>
              <a:gd name="connsiteX2" fmla="*/ 928529 w 2806378"/>
              <a:gd name="connsiteY2" fmla="*/ 0 h 2807032"/>
              <a:gd name="connsiteX3" fmla="*/ 2806378 w 2806378"/>
              <a:gd name="connsiteY3" fmla="*/ 1877849 h 2807032"/>
              <a:gd name="connsiteX4" fmla="*/ 2806378 w 2806378"/>
              <a:gd name="connsiteY4" fmla="*/ 2487778 h 2807032"/>
              <a:gd name="connsiteX5" fmla="*/ 2487124 w 2806378"/>
              <a:gd name="connsiteY5" fmla="*/ 2807032 h 2807032"/>
              <a:gd name="connsiteX6" fmla="*/ 319254 w 2806378"/>
              <a:gd name="connsiteY6" fmla="*/ 2807032 h 2807032"/>
              <a:gd name="connsiteX7" fmla="*/ 0 w 2806378"/>
              <a:gd name="connsiteY7" fmla="*/ 2487778 h 2807032"/>
              <a:gd name="connsiteX8" fmla="*/ 0 w 2806378"/>
              <a:gd name="connsiteY8" fmla="*/ 319254 h 2807032"/>
              <a:gd name="connsiteX9" fmla="*/ 93508 w 2806378"/>
              <a:gd name="connsiteY9" fmla="*/ 93507 h 280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6378" h="2807032">
                <a:moveTo>
                  <a:pt x="93508" y="93507"/>
                </a:moveTo>
                <a:cubicBezTo>
                  <a:pt x="151281" y="35733"/>
                  <a:pt x="231095" y="0"/>
                  <a:pt x="319254" y="0"/>
                </a:cubicBezTo>
                <a:lnTo>
                  <a:pt x="928529" y="0"/>
                </a:lnTo>
                <a:lnTo>
                  <a:pt x="2806378" y="1877849"/>
                </a:lnTo>
                <a:lnTo>
                  <a:pt x="2806378" y="2487778"/>
                </a:lnTo>
                <a:cubicBezTo>
                  <a:pt x="2806378" y="2664097"/>
                  <a:pt x="2663443" y="2807032"/>
                  <a:pt x="2487124" y="2807032"/>
                </a:cubicBezTo>
                <a:lnTo>
                  <a:pt x="319254" y="2807032"/>
                </a:lnTo>
                <a:cubicBezTo>
                  <a:pt x="142935" y="2807032"/>
                  <a:pt x="0" y="2664097"/>
                  <a:pt x="0" y="2487778"/>
                </a:cubicBezTo>
                <a:lnTo>
                  <a:pt x="0" y="319254"/>
                </a:lnTo>
                <a:cubicBezTo>
                  <a:pt x="0" y="231094"/>
                  <a:pt x="35734" y="151281"/>
                  <a:pt x="93508" y="935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595510-407A-9229-034C-83CA1804EAD4}"/>
              </a:ext>
            </a:extLst>
          </p:cNvPr>
          <p:cNvSpPr/>
          <p:nvPr userDrawn="1"/>
        </p:nvSpPr>
        <p:spPr>
          <a:xfrm rot="2700000">
            <a:off x="10839088" y="1250954"/>
            <a:ext cx="2705824" cy="2705824"/>
          </a:xfrm>
          <a:custGeom>
            <a:avLst/>
            <a:gdLst>
              <a:gd name="connsiteX0" fmla="*/ 0 w 2705824"/>
              <a:gd name="connsiteY0" fmla="*/ 0 h 2705824"/>
              <a:gd name="connsiteX1" fmla="*/ 2705824 w 2705824"/>
              <a:gd name="connsiteY1" fmla="*/ 2705824 h 2705824"/>
              <a:gd name="connsiteX2" fmla="*/ 306766 w 2705824"/>
              <a:gd name="connsiteY2" fmla="*/ 2705824 h 2705824"/>
              <a:gd name="connsiteX3" fmla="*/ 0 w 2705824"/>
              <a:gd name="connsiteY3" fmla="*/ 2399058 h 2705824"/>
              <a:gd name="connsiteX0" fmla="*/ 2705824 w 2797264"/>
              <a:gd name="connsiteY0" fmla="*/ 2705824 h 2797264"/>
              <a:gd name="connsiteX1" fmla="*/ 306766 w 2797264"/>
              <a:gd name="connsiteY1" fmla="*/ 2705824 h 2797264"/>
              <a:gd name="connsiteX2" fmla="*/ 0 w 2797264"/>
              <a:gd name="connsiteY2" fmla="*/ 2399058 h 2797264"/>
              <a:gd name="connsiteX3" fmla="*/ 0 w 2797264"/>
              <a:gd name="connsiteY3" fmla="*/ 0 h 2797264"/>
              <a:gd name="connsiteX4" fmla="*/ 2797264 w 2797264"/>
              <a:gd name="connsiteY4" fmla="*/ 2797264 h 2797264"/>
              <a:gd name="connsiteX0" fmla="*/ 2705824 w 2705824"/>
              <a:gd name="connsiteY0" fmla="*/ 2705824 h 2705824"/>
              <a:gd name="connsiteX1" fmla="*/ 306766 w 2705824"/>
              <a:gd name="connsiteY1" fmla="*/ 2705824 h 2705824"/>
              <a:gd name="connsiteX2" fmla="*/ 0 w 2705824"/>
              <a:gd name="connsiteY2" fmla="*/ 2399058 h 2705824"/>
              <a:gd name="connsiteX3" fmla="*/ 0 w 2705824"/>
              <a:gd name="connsiteY3" fmla="*/ 0 h 27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824" h="2705824">
                <a:moveTo>
                  <a:pt x="2705824" y="2705824"/>
                </a:moveTo>
                <a:lnTo>
                  <a:pt x="306766" y="2705824"/>
                </a:lnTo>
                <a:cubicBezTo>
                  <a:pt x="137344" y="2705824"/>
                  <a:pt x="0" y="2568480"/>
                  <a:pt x="0" y="2399058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CE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695752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(V3.0.0)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5% Charcoal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Indigo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9" r:id="rId5"/>
    <p:sldLayoutId id="2147484280" r:id="rId6"/>
    <p:sldLayoutId id="2147484288" r:id="rId7"/>
    <p:sldLayoutId id="2147484289" r:id="rId8"/>
    <p:sldLayoutId id="2147484290" r:id="rId9"/>
    <p:sldLayoutId id="2147484291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4246" r:id="rId17"/>
    <p:sldLayoutId id="2147484247" r:id="rId18"/>
    <p:sldLayoutId id="2147484248" r:id="rId19"/>
    <p:sldLayoutId id="2147484249" r:id="rId20"/>
    <p:sldLayoutId id="2147484250" r:id="rId21"/>
    <p:sldLayoutId id="2147484251" r:id="rId22"/>
    <p:sldLayoutId id="2147484252" r:id="rId23"/>
    <p:sldLayoutId id="2147484253" r:id="rId24"/>
    <p:sldLayoutId id="2147484254" r:id="rId25"/>
    <p:sldLayoutId id="2147484255" r:id="rId26"/>
    <p:sldLayoutId id="2147484256" r:id="rId27"/>
    <p:sldLayoutId id="2147484281" r:id="rId28"/>
    <p:sldLayoutId id="2147484282" r:id="rId29"/>
    <p:sldLayoutId id="2147484283" r:id="rId30"/>
    <p:sldLayoutId id="2147484284" r:id="rId31"/>
    <p:sldLayoutId id="2147484285" r:id="rId32"/>
    <p:sldLayoutId id="2147484286" r:id="rId33"/>
    <p:sldLayoutId id="2147484287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world.iqvia.com/media/?viewType=grid&amp;mediaId=8364BACE-8085-460F-985BAB9B2F76F13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aafcab4fbe5b46c5b5b7d4101cce2506?elqTrackId=87830d6fdf07406395abe5b12aa3f751&amp;elqaid=1251&amp;elqat=2&amp;elqak=8AF5895905681225C1A4AF3E6C379BBF7786450B86CC6A36FF36E3F37555A59588E9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387a229e66dc4eb193da59d0e2bbbfc5" TargetMode="External"/><Relationship Id="rId2" Type="http://schemas.openxmlformats.org/officeDocument/2006/relationships/hyperlink" Target="https://images.constellation.iqvia.com/Web/IQVIA/%7B2a3e79fc-7e62-47da-82b0-07bfea50a880%7D_2024_External_Activity_Upload_Form.xlsx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smartsheet.com/b/form/387a229e66dc4eb193da59d0e2bbbfc5?elqTrackId=fdc522abae064212b642c723cbff9b05&amp;elqaid=1251&amp;elqat=2&amp;elqak=8AF53F363DC3D7F5C8D180D37C086AB9136B6E5C9393C24D4EC634A02F7AD4F99FB5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14ADC4-BD15-2F2B-741A-EDFCCB5EC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 anchorCtr="0"/>
          <a:lstStyle/>
          <a:p>
            <a:r>
              <a:rPr lang="en-US" dirty="0"/>
              <a:t>Welcome to Marketing Operations Open Office Hours – June Session</a:t>
            </a:r>
          </a:p>
        </p:txBody>
      </p:sp>
    </p:spTree>
    <p:extLst>
      <p:ext uri="{BB962C8B-B14F-4D97-AF65-F5344CB8AC3E}">
        <p14:creationId xmlns:p14="http://schemas.microsoft.com/office/powerpoint/2010/main" val="11260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08E0-13F2-1482-E329-C8EB7B43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Asset Type &amp; External Activity Type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CB12E-F0EA-425A-CD2A-92789BCC3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4C49A67-1973-FDBB-42A2-0D81AC48631F}"/>
              </a:ext>
            </a:extLst>
          </p:cNvPr>
          <p:cNvGraphicFramePr>
            <a:graphicFrameLocks noGrp="1"/>
          </p:cNvGraphicFramePr>
          <p:nvPr/>
        </p:nvGraphicFramePr>
        <p:xfrm>
          <a:off x="525646" y="1272540"/>
          <a:ext cx="4017479" cy="2490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073">
                  <a:extLst>
                    <a:ext uri="{9D8B030D-6E8A-4147-A177-3AD203B41FA5}">
                      <a16:colId xmlns:a16="http://schemas.microsoft.com/office/drawing/2014/main" val="3110442328"/>
                    </a:ext>
                  </a:extLst>
                </a:gridCol>
                <a:gridCol w="1965695">
                  <a:extLst>
                    <a:ext uri="{9D8B030D-6E8A-4147-A177-3AD203B41FA5}">
                      <a16:colId xmlns:a16="http://schemas.microsoft.com/office/drawing/2014/main" val="2157433112"/>
                    </a:ext>
                  </a:extLst>
                </a:gridCol>
                <a:gridCol w="688711">
                  <a:extLst>
                    <a:ext uri="{9D8B030D-6E8A-4147-A177-3AD203B41FA5}">
                      <a16:colId xmlns:a16="http://schemas.microsoft.com/office/drawing/2014/main" val="3954561306"/>
                    </a:ext>
                  </a:extLst>
                </a:gridCol>
              </a:tblGrid>
              <a:tr h="249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External Asset Type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External Asset Activity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MQL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813417"/>
                  </a:ext>
                </a:extLst>
              </a:tr>
              <a:tr h="249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Tradeshow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Attended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304149"/>
                  </a:ext>
                </a:extLst>
              </a:tr>
              <a:tr h="2490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Booth Visit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99773"/>
                  </a:ext>
                </a:extLst>
              </a:tr>
              <a:tr h="2490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Completed Survey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26937"/>
                  </a:ext>
                </a:extLst>
              </a:tr>
              <a:tr h="2490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Discussion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819816"/>
                  </a:ext>
                </a:extLst>
              </a:tr>
              <a:tr h="2490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Registered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408821"/>
                  </a:ext>
                </a:extLst>
              </a:tr>
              <a:tr h="2490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Request for Proposal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820151"/>
                  </a:ext>
                </a:extLst>
              </a:tr>
              <a:tr h="2490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Requested Follow-up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522053"/>
                  </a:ext>
                </a:extLst>
              </a:tr>
              <a:tr h="2490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Requested More Info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66811"/>
                  </a:ext>
                </a:extLst>
              </a:tr>
              <a:tr h="2490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Viewed Presentation / Demo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97712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56327EB-545C-4E80-5F5A-F0301703F7C0}"/>
              </a:ext>
            </a:extLst>
          </p:cNvPr>
          <p:cNvGraphicFramePr>
            <a:graphicFrameLocks noGrp="1"/>
          </p:cNvGraphicFramePr>
          <p:nvPr/>
        </p:nvGraphicFramePr>
        <p:xfrm>
          <a:off x="4844556" y="1264919"/>
          <a:ext cx="3289300" cy="2532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4036550895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4421930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53671464"/>
                    </a:ext>
                  </a:extLst>
                </a:gridCol>
              </a:tblGrid>
              <a:tr h="383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External Asset Type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External Asset Activity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MQL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148798"/>
                  </a:ext>
                </a:extLst>
              </a:tr>
              <a:tr h="206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Webinar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Asked a Question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134346"/>
                  </a:ext>
                </a:extLst>
              </a:tr>
              <a:tr h="20662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Attended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852217"/>
                  </a:ext>
                </a:extLst>
              </a:tr>
              <a:tr h="20662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Completed Survey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15561"/>
                  </a:ext>
                </a:extLst>
              </a:tr>
              <a:tr h="20662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Downloaded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8844"/>
                  </a:ext>
                </a:extLst>
              </a:tr>
              <a:tr h="20662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Registered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753215"/>
                  </a:ext>
                </a:extLst>
              </a:tr>
              <a:tr h="360714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Request for Proposal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57113"/>
                  </a:ext>
                </a:extLst>
              </a:tr>
              <a:tr h="360714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Requested Follow-up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165121"/>
                  </a:ext>
                </a:extLst>
              </a:tr>
              <a:tr h="360714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Requested More Info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15364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75CE2F-505F-F880-2D87-A21A822A9C72}"/>
              </a:ext>
            </a:extLst>
          </p:cNvPr>
          <p:cNvGraphicFramePr>
            <a:graphicFrameLocks noGrp="1"/>
          </p:cNvGraphicFramePr>
          <p:nvPr/>
        </p:nvGraphicFramePr>
        <p:xfrm>
          <a:off x="8377054" y="1272540"/>
          <a:ext cx="3289300" cy="2351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69602751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8851359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52998188"/>
                    </a:ext>
                  </a:extLst>
                </a:gridCol>
              </a:tblGrid>
              <a:tr h="509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External Asset Type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External Asset Activity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MQL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159103"/>
                  </a:ext>
                </a:extLst>
              </a:tr>
              <a:tr h="2745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Third Party Email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Email Click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180757"/>
                  </a:ext>
                </a:extLst>
              </a:tr>
              <a:tr h="27452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Email Delivery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90951"/>
                  </a:ext>
                </a:extLst>
              </a:tr>
              <a:tr h="27452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Email Download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001990"/>
                  </a:ext>
                </a:extLst>
              </a:tr>
              <a:tr h="27452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Email Open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310671"/>
                  </a:ext>
                </a:extLst>
              </a:tr>
              <a:tr h="27452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Request for Proposal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950799"/>
                  </a:ext>
                </a:extLst>
              </a:tr>
              <a:tr h="27452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Requested Follow-up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9082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03348C-889E-29D9-77B1-370A1F11933B}"/>
              </a:ext>
            </a:extLst>
          </p:cNvPr>
          <p:cNvGraphicFramePr>
            <a:graphicFrameLocks noGrp="1"/>
          </p:cNvGraphicFramePr>
          <p:nvPr/>
        </p:nvGraphicFramePr>
        <p:xfrm>
          <a:off x="4843889" y="4010773"/>
          <a:ext cx="3289300" cy="1150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426929693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8888294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55684462"/>
                    </a:ext>
                  </a:extLst>
                </a:gridCol>
              </a:tblGrid>
              <a:tr h="506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External Asset Type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External Asset Activity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MQL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517176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Website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Filled out form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197221"/>
                  </a:ext>
                </a:extLst>
              </a:tr>
              <a:tr h="272766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Requested Follow-up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8003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8735943-D0A9-3A31-1623-C2E31C5171A5}"/>
              </a:ext>
            </a:extLst>
          </p:cNvPr>
          <p:cNvGraphicFramePr>
            <a:graphicFrameLocks noGrp="1"/>
          </p:cNvGraphicFramePr>
          <p:nvPr/>
        </p:nvGraphicFramePr>
        <p:xfrm>
          <a:off x="8433954" y="4011428"/>
          <a:ext cx="3289300" cy="1461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139465857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8325528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87764630"/>
                    </a:ext>
                  </a:extLst>
                </a:gridCol>
              </a:tblGrid>
              <a:tr h="429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External Asset Type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External Asset Activity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MQL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854819"/>
                  </a:ext>
                </a:extLst>
              </a:tr>
              <a:tr h="4291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Advertising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3rd Party Website Download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157956"/>
                  </a:ext>
                </a:extLst>
              </a:tr>
              <a:tr h="231329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Filled out form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06007"/>
                  </a:ext>
                </a:extLst>
              </a:tr>
              <a:tr h="231329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Requested Follow-up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0133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FF9BDB2-C7A8-EF8B-52B9-68C52B3AA5EE}"/>
              </a:ext>
            </a:extLst>
          </p:cNvPr>
          <p:cNvGraphicFramePr>
            <a:graphicFrameLocks noGrp="1"/>
          </p:cNvGraphicFramePr>
          <p:nvPr/>
        </p:nvGraphicFramePr>
        <p:xfrm>
          <a:off x="525646" y="3973288"/>
          <a:ext cx="4017477" cy="1833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9159">
                  <a:extLst>
                    <a:ext uri="{9D8B030D-6E8A-4147-A177-3AD203B41FA5}">
                      <a16:colId xmlns:a16="http://schemas.microsoft.com/office/drawing/2014/main" val="3069907430"/>
                    </a:ext>
                  </a:extLst>
                </a:gridCol>
                <a:gridCol w="2039683">
                  <a:extLst>
                    <a:ext uri="{9D8B030D-6E8A-4147-A177-3AD203B41FA5}">
                      <a16:colId xmlns:a16="http://schemas.microsoft.com/office/drawing/2014/main" val="3152914088"/>
                    </a:ext>
                  </a:extLst>
                </a:gridCol>
                <a:gridCol w="638635">
                  <a:extLst>
                    <a:ext uri="{9D8B030D-6E8A-4147-A177-3AD203B41FA5}">
                      <a16:colId xmlns:a16="http://schemas.microsoft.com/office/drawing/2014/main" val="2772555071"/>
                    </a:ext>
                  </a:extLst>
                </a:gridCol>
              </a:tblGrid>
              <a:tr h="496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External Asset Type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External Asset Activity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MQL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474399"/>
                  </a:ext>
                </a:extLst>
              </a:tr>
              <a:tr h="267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Customer Event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Attended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83655"/>
                  </a:ext>
                </a:extLst>
              </a:tr>
              <a:tr h="2674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Registered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771934"/>
                  </a:ext>
                </a:extLst>
              </a:tr>
              <a:tr h="2674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Request for Proposal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923091"/>
                  </a:ext>
                </a:extLst>
              </a:tr>
              <a:tr h="2674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Requested Follow-up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A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65923"/>
                  </a:ext>
                </a:extLst>
              </a:tr>
              <a:tr h="267412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Requested More Info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28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2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AAE8A0-1072-84FA-4527-068AE99DDA1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75187" y="2774010"/>
            <a:ext cx="5532119" cy="4452405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Provide the complete information by filling out all the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When sharing the multiple uploads for a campaign, make sure the contacts were not uploaded in the previous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65D52-7D0D-54FC-6DB4-BA1717AC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remember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21E175-4758-C112-F983-398F7E24AA52}"/>
              </a:ext>
            </a:extLst>
          </p:cNvPr>
          <p:cNvSpPr txBox="1">
            <a:spLocks/>
          </p:cNvSpPr>
          <p:nvPr/>
        </p:nvSpPr>
        <p:spPr>
          <a:xfrm>
            <a:off x="384694" y="678599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i="1" dirty="0">
                <a:solidFill>
                  <a:srgbClr val="00A3E0"/>
                </a:solidFill>
              </a:rPr>
              <a:t>When submitting the external activity 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56EE8-56BE-624F-E1B5-8187CE5D29D6}"/>
              </a:ext>
            </a:extLst>
          </p:cNvPr>
          <p:cNvSpPr txBox="1"/>
          <p:nvPr/>
        </p:nvSpPr>
        <p:spPr>
          <a:xfrm>
            <a:off x="468746" y="2564517"/>
            <a:ext cx="553211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Use the correct External Activity file template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Select the correct </a:t>
            </a:r>
            <a:r>
              <a:rPr lang="en-US" sz="2000" i="1" dirty="0">
                <a:solidFill>
                  <a:srgbClr val="000000"/>
                </a:solidFill>
              </a:rPr>
              <a:t>External Asset Type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i="1" dirty="0">
                <a:solidFill>
                  <a:srgbClr val="000000"/>
                </a:solidFill>
              </a:rPr>
              <a:t>External Activity Type</a:t>
            </a:r>
            <a:r>
              <a:rPr lang="en-US" sz="2000" dirty="0">
                <a:solidFill>
                  <a:srgbClr val="000000"/>
                </a:solidFill>
              </a:rPr>
              <a:t> in the spreadsheet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Selecting the right External Asset Activity for MQLs (true hand raisers / requested to speak with an expert)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Campaign name/code are case sensitive, provide the correct campaign name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We need the campaign code for the contacts to synch into the CRM so please make sure to have the campaign name/code before submitting the form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7E7EF-0BE1-C80A-7BF9-721CE99D8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6" b="34160"/>
          <a:stretch/>
        </p:blipFill>
        <p:spPr>
          <a:xfrm>
            <a:off x="468746" y="1625983"/>
            <a:ext cx="7943249" cy="584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5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CD47E-18D9-DB4C-8E32-0AF681ED0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EFF898-71DD-0107-18D1-6F02605D1DD8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91135" y="1828079"/>
            <a:ext cx="5532119" cy="4452405"/>
          </a:xfrm>
        </p:spPr>
        <p:txBody>
          <a:bodyPr/>
          <a:lstStyle/>
          <a:p>
            <a:pPr marL="285750" indent="-285750"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While submitting the request, Lead/MQL source for “Customer Event” is </a:t>
            </a:r>
            <a:r>
              <a:rPr lang="en-US" sz="2000" i="1" dirty="0">
                <a:solidFill>
                  <a:srgbClr val="000000"/>
                </a:solidFill>
              </a:rPr>
              <a:t>Event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IQVIA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Hosted</a:t>
            </a:r>
            <a:r>
              <a:rPr lang="en-US" sz="2000" dirty="0">
                <a:solidFill>
                  <a:srgbClr val="000000"/>
                </a:solidFill>
              </a:rPr>
              <a:t> and for “Tradeshow” it is </a:t>
            </a:r>
            <a:r>
              <a:rPr lang="en-US" sz="2000" i="1" dirty="0">
                <a:solidFill>
                  <a:srgbClr val="000000"/>
                </a:solidFill>
              </a:rPr>
              <a:t>Event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Industry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Provide complete country name rather than codes. For example, instead of DE, spell out Germany; instead of CH, use Switzerland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E49B87-38F2-1708-D2AA-C824336B1351}"/>
              </a:ext>
            </a:extLst>
          </p:cNvPr>
          <p:cNvSpPr txBox="1">
            <a:spLocks/>
          </p:cNvSpPr>
          <p:nvPr/>
        </p:nvSpPr>
        <p:spPr>
          <a:xfrm>
            <a:off x="384694" y="678599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i="1" dirty="0">
                <a:solidFill>
                  <a:srgbClr val="00A3E0"/>
                </a:solidFill>
              </a:rPr>
              <a:t>…continued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453A0-CAF2-245D-8A6B-576C567ECA2D}"/>
              </a:ext>
            </a:extLst>
          </p:cNvPr>
          <p:cNvSpPr txBox="1"/>
          <p:nvPr/>
        </p:nvSpPr>
        <p:spPr>
          <a:xfrm>
            <a:off x="384694" y="1828079"/>
            <a:ext cx="553211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Webinars/Events using ON24 registration – if attendees requested follow up using the checkbox on the form, MQLs will automatically be created and synched into the CRM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Consider sending 1 external activity file, rather than sending multiple files with respect to MQLs and Non-MQLs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Comments column can be used to mention the assigned person’s name and follow up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1F8B89F-6AAF-71D7-7C30-074C1871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to remember</a:t>
            </a:r>
          </a:p>
        </p:txBody>
      </p:sp>
    </p:spTree>
    <p:extLst>
      <p:ext uri="{BB962C8B-B14F-4D97-AF65-F5344CB8AC3E}">
        <p14:creationId xmlns:p14="http://schemas.microsoft.com/office/powerpoint/2010/main" val="38661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77C22E-3CE8-206E-4ED8-9C0C43A92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cs typeface="Arial"/>
              </a:rPr>
              <a:t>Introducing our new guide to </a:t>
            </a:r>
            <a:r>
              <a:rPr lang="en-US" dirty="0">
                <a:cs typeface="Arial"/>
                <a:hlinkClick r:id="rId3"/>
              </a:rPr>
              <a:t>SEO and the SEO services provided by Marketing Operations</a:t>
            </a:r>
            <a:r>
              <a:rPr lang="en-US" dirty="0">
                <a:cs typeface="Arial"/>
              </a:rPr>
              <a:t> 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1EF4D-DC16-BB9F-384C-3A5BE21BA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 anchorCtr="0"/>
          <a:lstStyle/>
          <a:p>
            <a:r>
              <a:rPr lang="en-US" dirty="0">
                <a:cs typeface="Arial"/>
              </a:rPr>
              <a:t>SEO at IQVIA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11A234-6B23-305A-F0D7-F6E26E443E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>
                <a:cs typeface="Arial"/>
              </a:rPr>
              <a:t>Brandon Haslip, Marketing Operations</a:t>
            </a:r>
            <a:endParaRPr lang="en-US" dirty="0"/>
          </a:p>
        </p:txBody>
      </p:sp>
      <p:pic>
        <p:nvPicPr>
          <p:cNvPr id="6" name="Picture Placeholder 5" descr="A diagram of a keyword search&#10;&#10;AI-generated content may be incorrect.">
            <a:extLst>
              <a:ext uri="{FF2B5EF4-FFF2-40B4-BE49-F238E27FC236}">
                <a16:creationId xmlns:a16="http://schemas.microsoft.com/office/drawing/2014/main" id="{4D9AC0AC-8F27-D9E0-A99A-418610BCEA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6640" r="6640"/>
          <a:stretch/>
        </p:blipFill>
        <p:spPr/>
      </p:pic>
    </p:spTree>
    <p:extLst>
      <p:ext uri="{BB962C8B-B14F-4D97-AF65-F5344CB8AC3E}">
        <p14:creationId xmlns:p14="http://schemas.microsoft.com/office/powerpoint/2010/main" val="9727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0605E-519A-EB8D-5877-F291285F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26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0E3498-D44C-4E3F-66E0-52039C32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C02D5-B939-BFF8-7657-D0B3D73FC719}"/>
              </a:ext>
            </a:extLst>
          </p:cNvPr>
          <p:cNvSpPr txBox="1"/>
          <p:nvPr/>
        </p:nvSpPr>
        <p:spPr>
          <a:xfrm>
            <a:off x="1962418" y="2013977"/>
            <a:ext cx="94298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ON24 MQL form update – Presented by Phil Cuff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External activity uploads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Presented by Abhijith Joseph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Guide to SEO services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Presented by Brandon Haslip</a:t>
            </a:r>
          </a:p>
          <a:p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3" y="1733834"/>
            <a:ext cx="5119461" cy="4649211"/>
          </a:xfrm>
        </p:spPr>
        <p:txBody>
          <a:bodyPr/>
          <a:lstStyle/>
          <a:p>
            <a:r>
              <a:rPr lang="en-US" dirty="0"/>
              <a:t>Get your questions answered by the marketing operations team.  Open Office Hours are held monthly with the following agenda:</a:t>
            </a:r>
          </a:p>
          <a:p>
            <a:pPr lvl="1"/>
            <a:r>
              <a:rPr lang="en-US" dirty="0"/>
              <a:t>Learn about a tip or best practice  </a:t>
            </a:r>
          </a:p>
          <a:p>
            <a:pPr lvl="1"/>
            <a:r>
              <a:rPr lang="en-US" dirty="0"/>
              <a:t>Ask a question – Pre-submit your questions </a:t>
            </a:r>
            <a:r>
              <a:rPr lang="en-US" u="sng" dirty="0">
                <a:hlinkClick r:id="rId2"/>
              </a:rPr>
              <a:t>here</a:t>
            </a:r>
            <a:r>
              <a:rPr lang="en-US" u="sng" dirty="0"/>
              <a:t> </a:t>
            </a:r>
            <a:r>
              <a:rPr lang="en-US" dirty="0"/>
              <a:t>or ask during the office hours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Learn how to leverage IQVIA’s marketing systems and processes most effectively</a:t>
            </a:r>
            <a:endParaRPr lang="en-US" dirty="0">
              <a:cs typeface="Arial"/>
            </a:endParaRPr>
          </a:p>
          <a:p>
            <a:pPr lvl="1"/>
            <a:endParaRPr lang="en-US" dirty="0"/>
          </a:p>
          <a:p>
            <a:r>
              <a:rPr lang="en-US" b="1" u="sng" dirty="0"/>
              <a:t>Action:</a:t>
            </a:r>
            <a:r>
              <a:rPr lang="en-US" b="1" dirty="0"/>
              <a:t> </a:t>
            </a:r>
            <a:r>
              <a:rPr lang="en-US" dirty="0"/>
              <a:t>Sign up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, if you need to be added to the outlook invite</a:t>
            </a:r>
            <a:endParaRPr lang="en-US" dirty="0">
              <a:cs typeface="Arial"/>
            </a:endParaRPr>
          </a:p>
          <a:p>
            <a:endParaRPr lang="en-GB" dirty="0"/>
          </a:p>
          <a:p>
            <a:r>
              <a:rPr lang="en-US" b="1" u="sng" dirty="0">
                <a:cs typeface="Arial"/>
              </a:rPr>
              <a:t>Reminder: </a:t>
            </a:r>
            <a:r>
              <a:rPr lang="en-US" dirty="0">
                <a:cs typeface="Arial"/>
              </a:rPr>
              <a:t>Save your questions for the end or enter in the chat. We will address as many as we can!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Operations Open Office Hours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1DC2E-BABE-4487-B9E1-D802B0DB3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6A18D-C985-C929-8C50-903C04E6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FEC6-0001-7831-218B-29829BC1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MQL Registration Field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Presented by Phil Cuff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9D207-70A6-873A-CC4F-576033DF5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FCDB01-342B-3FEB-0174-5B1AD474BE4F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sz="2000" dirty="0"/>
              <a:t>To further improve the quality and conversion of the MQL checkbox, we’ve introduced an enhancement to prompt for additional details.</a:t>
            </a:r>
          </a:p>
          <a:p>
            <a:r>
              <a:rPr lang="en-US" sz="2000" dirty="0"/>
              <a:t>The open text field allows you to collect more details on the business needs for appropriate sales follow up.</a:t>
            </a:r>
          </a:p>
          <a:p>
            <a:r>
              <a:rPr lang="en-US" sz="2000"/>
              <a:t>We also anticipate that the field will reduce inaccurate selections, ensuring stronger lead validation.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4D8CBE-7C9E-639A-ADC5-96B64548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 MQL quality from ON24 webinar registrations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B1304-5A55-D88A-9EE2-2FFDB79A0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189" y="2284747"/>
            <a:ext cx="5403301" cy="12708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63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A7592A-27A6-5A3F-182A-84BFBDD00FB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4693" y="1423320"/>
            <a:ext cx="6049723" cy="4857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There are 2 custom fields on the registration form which are used for the MQL creation process, one is a checkbox field (Std9) and the other is a text field (Std10)</a:t>
            </a:r>
          </a:p>
          <a:p>
            <a:pPr marL="0" indent="0">
              <a:buNone/>
            </a:pPr>
            <a:r>
              <a:rPr lang="en-GB" sz="1900" dirty="0">
                <a:solidFill>
                  <a:schemeClr val="accent3"/>
                </a:solidFill>
              </a:rPr>
              <a:t>These fields should be applied to all webinars unless the marketer explicitly requests otherwise</a:t>
            </a:r>
            <a:endParaRPr lang="en-GB" sz="1900" dirty="0"/>
          </a:p>
          <a:p>
            <a:r>
              <a:rPr lang="en-GB" sz="1400" b="1" dirty="0"/>
              <a:t>Custom Field #9 (std9)</a:t>
            </a:r>
            <a:r>
              <a:rPr lang="en-GB" sz="1400" dirty="0"/>
              <a:t> </a:t>
            </a:r>
          </a:p>
          <a:p>
            <a:pPr lvl="1"/>
            <a:r>
              <a:rPr lang="en-GB" sz="1400" dirty="0"/>
              <a:t>Used for the MQL checkbox </a:t>
            </a:r>
          </a:p>
          <a:p>
            <a:pPr lvl="1"/>
            <a:r>
              <a:rPr lang="en-GB" sz="1400" dirty="0"/>
              <a:t>Should be set as a </a:t>
            </a:r>
            <a:r>
              <a:rPr lang="en-GB" sz="1400" b="1" dirty="0"/>
              <a:t>Single Checkbox </a:t>
            </a:r>
            <a:r>
              <a:rPr lang="en-GB" sz="1400" dirty="0"/>
              <a:t>field </a:t>
            </a:r>
          </a:p>
          <a:p>
            <a:pPr lvl="1"/>
            <a:r>
              <a:rPr lang="en-GB" sz="1400" b="1" dirty="0"/>
              <a:t>Always</a:t>
            </a:r>
            <a:r>
              <a:rPr lang="en-GB" sz="1400" dirty="0"/>
              <a:t> Display and </a:t>
            </a:r>
            <a:r>
              <a:rPr lang="en-GB" sz="1400" b="1" dirty="0"/>
              <a:t>not required</a:t>
            </a:r>
            <a:r>
              <a:rPr lang="en-GB" sz="1400" dirty="0"/>
              <a:t>. </a:t>
            </a:r>
          </a:p>
          <a:p>
            <a:pPr lvl="1"/>
            <a:r>
              <a:rPr lang="en-GB" sz="1400" dirty="0"/>
              <a:t>Standard wording for Custom Field #9 should be along the lines of - </a:t>
            </a:r>
            <a:r>
              <a:rPr lang="en-GB" sz="1400" b="1" i="0" dirty="0">
                <a:effectLst/>
              </a:rPr>
              <a:t>Yes, I would like to be contacted by an IQVIA expert after the webinar to discuss solutions</a:t>
            </a:r>
            <a:r>
              <a:rPr lang="en-GB" sz="1400" b="0" i="0" dirty="0">
                <a:effectLst/>
              </a:rPr>
              <a:t>.</a:t>
            </a:r>
          </a:p>
          <a:p>
            <a:r>
              <a:rPr lang="en-GB" sz="1400" b="1" dirty="0"/>
              <a:t>Custom Field #10 (std10) </a:t>
            </a:r>
          </a:p>
          <a:p>
            <a:pPr lvl="1"/>
            <a:r>
              <a:rPr lang="en-GB" sz="1400" dirty="0"/>
              <a:t>Used for the free text field </a:t>
            </a:r>
          </a:p>
          <a:p>
            <a:pPr lvl="1"/>
            <a:r>
              <a:rPr lang="en-GB" sz="1400" dirty="0"/>
              <a:t>Set as </a:t>
            </a:r>
            <a:r>
              <a:rPr lang="en-GB" sz="1400" b="1" dirty="0"/>
              <a:t>Text Field</a:t>
            </a:r>
          </a:p>
          <a:p>
            <a:pPr lvl="1"/>
            <a:r>
              <a:rPr lang="en-GB" sz="1400" dirty="0"/>
              <a:t>Display </a:t>
            </a:r>
            <a:r>
              <a:rPr lang="en-GB" sz="1400" b="1" dirty="0"/>
              <a:t>based on the Custom Field #9 question </a:t>
            </a:r>
          </a:p>
          <a:p>
            <a:pPr lvl="1"/>
            <a:r>
              <a:rPr lang="en-GB" sz="1400" b="1" dirty="0"/>
              <a:t>Pick Option </a:t>
            </a:r>
            <a:r>
              <a:rPr lang="en-GB" sz="1400" dirty="0"/>
              <a:t>should be </a:t>
            </a:r>
            <a:r>
              <a:rPr lang="en-GB" sz="1400" b="1" dirty="0"/>
              <a:t>Checked</a:t>
            </a:r>
            <a:r>
              <a:rPr lang="en-GB" sz="1400" dirty="0"/>
              <a:t>, </a:t>
            </a:r>
          </a:p>
          <a:p>
            <a:pPr lvl="1"/>
            <a:r>
              <a:rPr lang="en-GB" sz="1400" b="1" dirty="0"/>
              <a:t>Validation</a:t>
            </a:r>
            <a:r>
              <a:rPr lang="en-GB" sz="1400" dirty="0"/>
              <a:t> should be set to ‘</a:t>
            </a:r>
            <a:r>
              <a:rPr lang="en-GB" sz="1400" b="1" dirty="0"/>
              <a:t>Do Not Validate</a:t>
            </a:r>
            <a:r>
              <a:rPr lang="en-GB" sz="1400" dirty="0"/>
              <a:t>’</a:t>
            </a:r>
          </a:p>
          <a:p>
            <a:pPr lvl="1"/>
            <a:r>
              <a:rPr lang="en-GB" sz="1400" dirty="0"/>
              <a:t>Set as </a:t>
            </a:r>
            <a:r>
              <a:rPr lang="en-GB" sz="1400" b="1" dirty="0"/>
              <a:t>Required</a:t>
            </a:r>
          </a:p>
          <a:p>
            <a:pPr lvl="1"/>
            <a:r>
              <a:rPr lang="en-GB" sz="1400" dirty="0"/>
              <a:t>Standard wording for Custom Field #10 should be </a:t>
            </a:r>
            <a:r>
              <a:rPr lang="en-GB" sz="1400" b="1" dirty="0"/>
              <a:t>Which specific solutions or topics would you like to discuss in more detail?</a:t>
            </a:r>
            <a:endParaRPr lang="en-GB" sz="1400" b="1" i="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3B2D1-5E5F-F2CF-2607-0BAD65DCBD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4" y="868001"/>
            <a:ext cx="11338560" cy="4023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Correct custom fields need to be used to ensure mapping to Eloqua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F722C1-1857-4ACE-BCBF-425D8C8D5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80643"/>
            <a:ext cx="11338560" cy="768263"/>
          </a:xfrm>
        </p:spPr>
        <p:txBody>
          <a:bodyPr anchor="b">
            <a:normAutofit/>
          </a:bodyPr>
          <a:lstStyle/>
          <a:p>
            <a:r>
              <a:rPr lang="en-GB" dirty="0"/>
              <a:t>Process for the Registration Follow-Up Field</a:t>
            </a:r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31119BFD-5AC9-4D35-E6AF-D716CBCCD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694" y="6564413"/>
            <a:ext cx="9285484" cy="338087"/>
          </a:xfrm>
        </p:spPr>
        <p:txBody>
          <a:bodyPr/>
          <a:lstStyle/>
          <a:p>
            <a:r>
              <a:rPr lang="en-GB" sz="1100" dirty="0">
                <a:solidFill>
                  <a:srgbClr val="FF0000"/>
                </a:solidFill>
              </a:rPr>
              <a:t>*If the wrong Custom Fields are used for these questions then the MQLs will not get created automatically and the marketer will need to manually upload them</a:t>
            </a:r>
          </a:p>
          <a:p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3BFF95-9B5C-A4D4-EF1D-DEF5B6A0C30D}"/>
              </a:ext>
            </a:extLst>
          </p:cNvPr>
          <p:cNvGrpSpPr/>
          <p:nvPr/>
        </p:nvGrpSpPr>
        <p:grpSpPr>
          <a:xfrm>
            <a:off x="6434417" y="1369108"/>
            <a:ext cx="5581217" cy="4620891"/>
            <a:chOff x="6456995" y="1659592"/>
            <a:chExt cx="5581217" cy="46208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E12D3C-B2B5-C19C-6EA3-D3D7EC252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6995" y="1659592"/>
              <a:ext cx="3190059" cy="26129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84CB2E9-28C7-F2E2-DD22-503B6A9F7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61082" y="2356770"/>
              <a:ext cx="2877130" cy="27915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E7CD50-CB8E-5993-A0F2-A6DB01837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6995" y="5255674"/>
              <a:ext cx="4285022" cy="1024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479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1EF28-CC26-4BAF-8693-4DF8AEBA7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6133-503A-87B8-6618-6DADDCF5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External activity uploads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Presented by Abhijith Joseph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ED375A-492F-70BD-51E0-A46103B5B1E6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sz="2000" dirty="0"/>
              <a:t>Use the external activity uploads form when you need to submit contact information for people into Eloqua and Salesforce</a:t>
            </a:r>
          </a:p>
          <a:p>
            <a:r>
              <a:rPr lang="en-US" sz="2000" dirty="0"/>
              <a:t>These are campaign details you may collect through external activities</a:t>
            </a:r>
          </a:p>
          <a:p>
            <a:r>
              <a:rPr lang="en-US" sz="2000" dirty="0"/>
              <a:t>The first step is to download the template for the activities. You can download the form using </a:t>
            </a:r>
            <a:r>
              <a:rPr lang="en-US" sz="2000" dirty="0">
                <a:hlinkClick r:id="rId2"/>
              </a:rPr>
              <a:t>this link</a:t>
            </a:r>
            <a:r>
              <a:rPr lang="en-US" sz="2000" dirty="0"/>
              <a:t> or from the </a:t>
            </a:r>
            <a:r>
              <a:rPr lang="en-US" sz="2000" dirty="0" err="1">
                <a:hlinkClick r:id="rId3"/>
              </a:rPr>
              <a:t>SmartSheet</a:t>
            </a:r>
            <a:r>
              <a:rPr lang="en-US" sz="2000" dirty="0">
                <a:hlinkClick r:id="rId3"/>
              </a:rPr>
              <a:t> form</a:t>
            </a:r>
            <a:r>
              <a:rPr lang="en-US" sz="2000" dirty="0"/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79FF7C-646B-FEFB-C057-4D3457A5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Activity Uploads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E3D5B-7B70-48B4-2BBA-8590B3FDE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207" y="1286357"/>
            <a:ext cx="5299047" cy="499412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04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>
            <a:extLst>
              <a:ext uri="{FF2B5EF4-FFF2-40B4-BE49-F238E27FC236}">
                <a16:creationId xmlns:a16="http://schemas.microsoft.com/office/drawing/2014/main" id="{DC339982-5A22-24B6-1106-D74D63B071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3" name="Object 22" hidden="1">
                        <a:extLst>
                          <a:ext uri="{FF2B5EF4-FFF2-40B4-BE49-F238E27FC236}">
                            <a16:creationId xmlns:a16="http://schemas.microsoft.com/office/drawing/2014/main" id="{DC339982-5A22-24B6-1106-D74D63B071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8501412C-9717-2D0F-0B4F-1C4CBC2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3" y="294468"/>
            <a:ext cx="11734001" cy="768263"/>
          </a:xfrm>
        </p:spPr>
        <p:txBody>
          <a:bodyPr/>
          <a:lstStyle/>
          <a:p>
            <a:r>
              <a:rPr lang="en-US" sz="2800" dirty="0"/>
              <a:t>Uploading contacts to CRM: Template, Tagging + MQL Designation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982739-3E11-B1E0-8B3B-A517C3153690}"/>
              </a:ext>
            </a:extLst>
          </p:cNvPr>
          <p:cNvSpPr>
            <a:spLocks noChangeAspect="1"/>
          </p:cNvSpPr>
          <p:nvPr/>
        </p:nvSpPr>
        <p:spPr>
          <a:xfrm>
            <a:off x="4978850" y="2901895"/>
            <a:ext cx="2194558" cy="2194560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Header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E1157DB0-4828-76D4-0A7F-A3792EF56307}"/>
              </a:ext>
            </a:extLst>
          </p:cNvPr>
          <p:cNvSpPr>
            <a:spLocks noChangeAspect="1"/>
          </p:cNvSpPr>
          <p:nvPr/>
        </p:nvSpPr>
        <p:spPr>
          <a:xfrm>
            <a:off x="4811214" y="2734259"/>
            <a:ext cx="2529832" cy="2529832"/>
          </a:xfrm>
          <a:prstGeom prst="arc">
            <a:avLst>
              <a:gd name="adj1" fmla="val 12686256"/>
              <a:gd name="adj2" fmla="val 19657862"/>
            </a:avLst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F8888601-F02B-77D8-A631-5CE9D6DEFE88}"/>
              </a:ext>
            </a:extLst>
          </p:cNvPr>
          <p:cNvSpPr>
            <a:spLocks noChangeAspect="1"/>
          </p:cNvSpPr>
          <p:nvPr/>
        </p:nvSpPr>
        <p:spPr>
          <a:xfrm flipV="1">
            <a:off x="4811214" y="2723442"/>
            <a:ext cx="2529832" cy="2529832"/>
          </a:xfrm>
          <a:prstGeom prst="arc">
            <a:avLst>
              <a:gd name="adj1" fmla="val 12328851"/>
              <a:gd name="adj2" fmla="val 20063969"/>
            </a:avLst>
          </a:prstGeom>
          <a:ln w="190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C17067-7BB8-15D3-BF88-CA599EAC2E6F}"/>
              </a:ext>
            </a:extLst>
          </p:cNvPr>
          <p:cNvSpPr/>
          <p:nvPr/>
        </p:nvSpPr>
        <p:spPr>
          <a:xfrm>
            <a:off x="3051175" y="3230186"/>
            <a:ext cx="1736725" cy="463550"/>
          </a:xfrm>
          <a:custGeom>
            <a:avLst/>
            <a:gdLst>
              <a:gd name="connsiteX0" fmla="*/ 3175 w 1736725"/>
              <a:gd name="connsiteY0" fmla="*/ 0 h 466725"/>
              <a:gd name="connsiteX1" fmla="*/ 0 w 1736725"/>
              <a:gd name="connsiteY1" fmla="*/ 247650 h 466725"/>
              <a:gd name="connsiteX2" fmla="*/ 196850 w 1736725"/>
              <a:gd name="connsiteY2" fmla="*/ 466725 h 466725"/>
              <a:gd name="connsiteX3" fmla="*/ 1736725 w 1736725"/>
              <a:gd name="connsiteY3" fmla="*/ 463550 h 466725"/>
              <a:gd name="connsiteX0" fmla="*/ 3175 w 1736725"/>
              <a:gd name="connsiteY0" fmla="*/ 0 h 466725"/>
              <a:gd name="connsiteX1" fmla="*/ 0 w 1736725"/>
              <a:gd name="connsiteY1" fmla="*/ 247650 h 466725"/>
              <a:gd name="connsiteX2" fmla="*/ 196850 w 1736725"/>
              <a:gd name="connsiteY2" fmla="*/ 466725 h 466725"/>
              <a:gd name="connsiteX3" fmla="*/ 1736725 w 1736725"/>
              <a:gd name="connsiteY3" fmla="*/ 463550 h 466725"/>
              <a:gd name="connsiteX0" fmla="*/ 3175 w 1736725"/>
              <a:gd name="connsiteY0" fmla="*/ 0 h 466725"/>
              <a:gd name="connsiteX1" fmla="*/ 0 w 1736725"/>
              <a:gd name="connsiteY1" fmla="*/ 247650 h 466725"/>
              <a:gd name="connsiteX2" fmla="*/ 196850 w 1736725"/>
              <a:gd name="connsiteY2" fmla="*/ 466725 h 466725"/>
              <a:gd name="connsiteX3" fmla="*/ 1736725 w 1736725"/>
              <a:gd name="connsiteY3" fmla="*/ 463550 h 466725"/>
              <a:gd name="connsiteX0" fmla="*/ 3175 w 1736725"/>
              <a:gd name="connsiteY0" fmla="*/ 0 h 463550"/>
              <a:gd name="connsiteX1" fmla="*/ 0 w 1736725"/>
              <a:gd name="connsiteY1" fmla="*/ 247650 h 463550"/>
              <a:gd name="connsiteX2" fmla="*/ 201613 w 1736725"/>
              <a:gd name="connsiteY2" fmla="*/ 463550 h 463550"/>
              <a:gd name="connsiteX3" fmla="*/ 1736725 w 1736725"/>
              <a:gd name="connsiteY3" fmla="*/ 463550 h 463550"/>
              <a:gd name="connsiteX0" fmla="*/ 3175 w 1736725"/>
              <a:gd name="connsiteY0" fmla="*/ 0 h 463550"/>
              <a:gd name="connsiteX1" fmla="*/ 0 w 1736725"/>
              <a:gd name="connsiteY1" fmla="*/ 247650 h 463550"/>
              <a:gd name="connsiteX2" fmla="*/ 201613 w 1736725"/>
              <a:gd name="connsiteY2" fmla="*/ 463550 h 463550"/>
              <a:gd name="connsiteX3" fmla="*/ 1736725 w 1736725"/>
              <a:gd name="connsiteY3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725" h="463550">
                <a:moveTo>
                  <a:pt x="3175" y="0"/>
                </a:moveTo>
                <a:cubicBezTo>
                  <a:pt x="2117" y="82550"/>
                  <a:pt x="1058" y="165100"/>
                  <a:pt x="0" y="247650"/>
                </a:cubicBezTo>
                <a:cubicBezTo>
                  <a:pt x="11642" y="347663"/>
                  <a:pt x="64558" y="434975"/>
                  <a:pt x="201613" y="463550"/>
                </a:cubicBezTo>
                <a:lnTo>
                  <a:pt x="1736725" y="463550"/>
                </a:lnTo>
              </a:path>
            </a:pathLst>
          </a:custGeom>
          <a:noFill/>
          <a:ln w="19050">
            <a:solidFill>
              <a:schemeClr val="accent1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E6FAB2-16AF-4C69-36C8-04EE023BC841}"/>
              </a:ext>
            </a:extLst>
          </p:cNvPr>
          <p:cNvSpPr/>
          <p:nvPr/>
        </p:nvSpPr>
        <p:spPr>
          <a:xfrm flipH="1">
            <a:off x="7363296" y="3230186"/>
            <a:ext cx="1736725" cy="463550"/>
          </a:xfrm>
          <a:custGeom>
            <a:avLst/>
            <a:gdLst>
              <a:gd name="connsiteX0" fmla="*/ 3175 w 1736725"/>
              <a:gd name="connsiteY0" fmla="*/ 0 h 466725"/>
              <a:gd name="connsiteX1" fmla="*/ 0 w 1736725"/>
              <a:gd name="connsiteY1" fmla="*/ 247650 h 466725"/>
              <a:gd name="connsiteX2" fmla="*/ 196850 w 1736725"/>
              <a:gd name="connsiteY2" fmla="*/ 466725 h 466725"/>
              <a:gd name="connsiteX3" fmla="*/ 1736725 w 1736725"/>
              <a:gd name="connsiteY3" fmla="*/ 463550 h 466725"/>
              <a:gd name="connsiteX0" fmla="*/ 3175 w 1736725"/>
              <a:gd name="connsiteY0" fmla="*/ 0 h 466725"/>
              <a:gd name="connsiteX1" fmla="*/ 0 w 1736725"/>
              <a:gd name="connsiteY1" fmla="*/ 247650 h 466725"/>
              <a:gd name="connsiteX2" fmla="*/ 196850 w 1736725"/>
              <a:gd name="connsiteY2" fmla="*/ 466725 h 466725"/>
              <a:gd name="connsiteX3" fmla="*/ 1736725 w 1736725"/>
              <a:gd name="connsiteY3" fmla="*/ 463550 h 466725"/>
              <a:gd name="connsiteX0" fmla="*/ 3175 w 1736725"/>
              <a:gd name="connsiteY0" fmla="*/ 0 h 466725"/>
              <a:gd name="connsiteX1" fmla="*/ 0 w 1736725"/>
              <a:gd name="connsiteY1" fmla="*/ 247650 h 466725"/>
              <a:gd name="connsiteX2" fmla="*/ 196850 w 1736725"/>
              <a:gd name="connsiteY2" fmla="*/ 466725 h 466725"/>
              <a:gd name="connsiteX3" fmla="*/ 1736725 w 1736725"/>
              <a:gd name="connsiteY3" fmla="*/ 463550 h 466725"/>
              <a:gd name="connsiteX0" fmla="*/ 3175 w 1736725"/>
              <a:gd name="connsiteY0" fmla="*/ 0 h 463550"/>
              <a:gd name="connsiteX1" fmla="*/ 0 w 1736725"/>
              <a:gd name="connsiteY1" fmla="*/ 247650 h 463550"/>
              <a:gd name="connsiteX2" fmla="*/ 201613 w 1736725"/>
              <a:gd name="connsiteY2" fmla="*/ 463550 h 463550"/>
              <a:gd name="connsiteX3" fmla="*/ 1736725 w 1736725"/>
              <a:gd name="connsiteY3" fmla="*/ 463550 h 463550"/>
              <a:gd name="connsiteX0" fmla="*/ 3175 w 1736725"/>
              <a:gd name="connsiteY0" fmla="*/ 0 h 463550"/>
              <a:gd name="connsiteX1" fmla="*/ 0 w 1736725"/>
              <a:gd name="connsiteY1" fmla="*/ 247650 h 463550"/>
              <a:gd name="connsiteX2" fmla="*/ 201613 w 1736725"/>
              <a:gd name="connsiteY2" fmla="*/ 463550 h 463550"/>
              <a:gd name="connsiteX3" fmla="*/ 1736725 w 1736725"/>
              <a:gd name="connsiteY3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725" h="463550">
                <a:moveTo>
                  <a:pt x="3175" y="0"/>
                </a:moveTo>
                <a:cubicBezTo>
                  <a:pt x="2117" y="82550"/>
                  <a:pt x="1058" y="165100"/>
                  <a:pt x="0" y="247650"/>
                </a:cubicBezTo>
                <a:cubicBezTo>
                  <a:pt x="11642" y="347663"/>
                  <a:pt x="64558" y="434975"/>
                  <a:pt x="201613" y="463550"/>
                </a:cubicBezTo>
                <a:lnTo>
                  <a:pt x="1736725" y="463550"/>
                </a:lnTo>
              </a:path>
            </a:pathLst>
          </a:custGeom>
          <a:noFill/>
          <a:ln w="19050">
            <a:solidFill>
              <a:schemeClr val="accent2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1305D5D-081E-3027-C593-FFADC1CA3ABB}"/>
              </a:ext>
            </a:extLst>
          </p:cNvPr>
          <p:cNvSpPr/>
          <p:nvPr/>
        </p:nvSpPr>
        <p:spPr>
          <a:xfrm flipV="1">
            <a:off x="3051175" y="4231212"/>
            <a:ext cx="1736725" cy="463550"/>
          </a:xfrm>
          <a:custGeom>
            <a:avLst/>
            <a:gdLst>
              <a:gd name="connsiteX0" fmla="*/ 3175 w 1736725"/>
              <a:gd name="connsiteY0" fmla="*/ 0 h 466725"/>
              <a:gd name="connsiteX1" fmla="*/ 0 w 1736725"/>
              <a:gd name="connsiteY1" fmla="*/ 247650 h 466725"/>
              <a:gd name="connsiteX2" fmla="*/ 196850 w 1736725"/>
              <a:gd name="connsiteY2" fmla="*/ 466725 h 466725"/>
              <a:gd name="connsiteX3" fmla="*/ 1736725 w 1736725"/>
              <a:gd name="connsiteY3" fmla="*/ 463550 h 466725"/>
              <a:gd name="connsiteX0" fmla="*/ 3175 w 1736725"/>
              <a:gd name="connsiteY0" fmla="*/ 0 h 466725"/>
              <a:gd name="connsiteX1" fmla="*/ 0 w 1736725"/>
              <a:gd name="connsiteY1" fmla="*/ 247650 h 466725"/>
              <a:gd name="connsiteX2" fmla="*/ 196850 w 1736725"/>
              <a:gd name="connsiteY2" fmla="*/ 466725 h 466725"/>
              <a:gd name="connsiteX3" fmla="*/ 1736725 w 1736725"/>
              <a:gd name="connsiteY3" fmla="*/ 463550 h 466725"/>
              <a:gd name="connsiteX0" fmla="*/ 3175 w 1736725"/>
              <a:gd name="connsiteY0" fmla="*/ 0 h 466725"/>
              <a:gd name="connsiteX1" fmla="*/ 0 w 1736725"/>
              <a:gd name="connsiteY1" fmla="*/ 247650 h 466725"/>
              <a:gd name="connsiteX2" fmla="*/ 196850 w 1736725"/>
              <a:gd name="connsiteY2" fmla="*/ 466725 h 466725"/>
              <a:gd name="connsiteX3" fmla="*/ 1736725 w 1736725"/>
              <a:gd name="connsiteY3" fmla="*/ 463550 h 466725"/>
              <a:gd name="connsiteX0" fmla="*/ 3175 w 1736725"/>
              <a:gd name="connsiteY0" fmla="*/ 0 h 463550"/>
              <a:gd name="connsiteX1" fmla="*/ 0 w 1736725"/>
              <a:gd name="connsiteY1" fmla="*/ 247650 h 463550"/>
              <a:gd name="connsiteX2" fmla="*/ 201613 w 1736725"/>
              <a:gd name="connsiteY2" fmla="*/ 463550 h 463550"/>
              <a:gd name="connsiteX3" fmla="*/ 1736725 w 1736725"/>
              <a:gd name="connsiteY3" fmla="*/ 463550 h 463550"/>
              <a:gd name="connsiteX0" fmla="*/ 3175 w 1736725"/>
              <a:gd name="connsiteY0" fmla="*/ 0 h 463550"/>
              <a:gd name="connsiteX1" fmla="*/ 0 w 1736725"/>
              <a:gd name="connsiteY1" fmla="*/ 247650 h 463550"/>
              <a:gd name="connsiteX2" fmla="*/ 201613 w 1736725"/>
              <a:gd name="connsiteY2" fmla="*/ 463550 h 463550"/>
              <a:gd name="connsiteX3" fmla="*/ 1736725 w 1736725"/>
              <a:gd name="connsiteY3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725" h="463550">
                <a:moveTo>
                  <a:pt x="3175" y="0"/>
                </a:moveTo>
                <a:cubicBezTo>
                  <a:pt x="2117" y="82550"/>
                  <a:pt x="1058" y="165100"/>
                  <a:pt x="0" y="247650"/>
                </a:cubicBezTo>
                <a:cubicBezTo>
                  <a:pt x="11642" y="347663"/>
                  <a:pt x="64558" y="434975"/>
                  <a:pt x="201613" y="463550"/>
                </a:cubicBezTo>
                <a:lnTo>
                  <a:pt x="1736725" y="463550"/>
                </a:lnTo>
              </a:path>
            </a:pathLst>
          </a:custGeom>
          <a:noFill/>
          <a:ln w="19050">
            <a:solidFill>
              <a:schemeClr val="accent3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61A6161-20EE-27EB-0FD1-4CDE5A1B5A7D}"/>
              </a:ext>
            </a:extLst>
          </p:cNvPr>
          <p:cNvSpPr/>
          <p:nvPr/>
        </p:nvSpPr>
        <p:spPr>
          <a:xfrm flipH="1" flipV="1">
            <a:off x="7363296" y="4231212"/>
            <a:ext cx="1736725" cy="463550"/>
          </a:xfrm>
          <a:custGeom>
            <a:avLst/>
            <a:gdLst>
              <a:gd name="connsiteX0" fmla="*/ 3175 w 1736725"/>
              <a:gd name="connsiteY0" fmla="*/ 0 h 466725"/>
              <a:gd name="connsiteX1" fmla="*/ 0 w 1736725"/>
              <a:gd name="connsiteY1" fmla="*/ 247650 h 466725"/>
              <a:gd name="connsiteX2" fmla="*/ 196850 w 1736725"/>
              <a:gd name="connsiteY2" fmla="*/ 466725 h 466725"/>
              <a:gd name="connsiteX3" fmla="*/ 1736725 w 1736725"/>
              <a:gd name="connsiteY3" fmla="*/ 463550 h 466725"/>
              <a:gd name="connsiteX0" fmla="*/ 3175 w 1736725"/>
              <a:gd name="connsiteY0" fmla="*/ 0 h 466725"/>
              <a:gd name="connsiteX1" fmla="*/ 0 w 1736725"/>
              <a:gd name="connsiteY1" fmla="*/ 247650 h 466725"/>
              <a:gd name="connsiteX2" fmla="*/ 196850 w 1736725"/>
              <a:gd name="connsiteY2" fmla="*/ 466725 h 466725"/>
              <a:gd name="connsiteX3" fmla="*/ 1736725 w 1736725"/>
              <a:gd name="connsiteY3" fmla="*/ 463550 h 466725"/>
              <a:gd name="connsiteX0" fmla="*/ 3175 w 1736725"/>
              <a:gd name="connsiteY0" fmla="*/ 0 h 466725"/>
              <a:gd name="connsiteX1" fmla="*/ 0 w 1736725"/>
              <a:gd name="connsiteY1" fmla="*/ 247650 h 466725"/>
              <a:gd name="connsiteX2" fmla="*/ 196850 w 1736725"/>
              <a:gd name="connsiteY2" fmla="*/ 466725 h 466725"/>
              <a:gd name="connsiteX3" fmla="*/ 1736725 w 1736725"/>
              <a:gd name="connsiteY3" fmla="*/ 463550 h 466725"/>
              <a:gd name="connsiteX0" fmla="*/ 3175 w 1736725"/>
              <a:gd name="connsiteY0" fmla="*/ 0 h 463550"/>
              <a:gd name="connsiteX1" fmla="*/ 0 w 1736725"/>
              <a:gd name="connsiteY1" fmla="*/ 247650 h 463550"/>
              <a:gd name="connsiteX2" fmla="*/ 201613 w 1736725"/>
              <a:gd name="connsiteY2" fmla="*/ 463550 h 463550"/>
              <a:gd name="connsiteX3" fmla="*/ 1736725 w 1736725"/>
              <a:gd name="connsiteY3" fmla="*/ 463550 h 463550"/>
              <a:gd name="connsiteX0" fmla="*/ 3175 w 1736725"/>
              <a:gd name="connsiteY0" fmla="*/ 0 h 463550"/>
              <a:gd name="connsiteX1" fmla="*/ 0 w 1736725"/>
              <a:gd name="connsiteY1" fmla="*/ 247650 h 463550"/>
              <a:gd name="connsiteX2" fmla="*/ 201613 w 1736725"/>
              <a:gd name="connsiteY2" fmla="*/ 463550 h 463550"/>
              <a:gd name="connsiteX3" fmla="*/ 1736725 w 1736725"/>
              <a:gd name="connsiteY3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6725" h="463550">
                <a:moveTo>
                  <a:pt x="3175" y="0"/>
                </a:moveTo>
                <a:cubicBezTo>
                  <a:pt x="2117" y="82550"/>
                  <a:pt x="1058" y="165100"/>
                  <a:pt x="0" y="247650"/>
                </a:cubicBezTo>
                <a:cubicBezTo>
                  <a:pt x="11642" y="347663"/>
                  <a:pt x="64558" y="434975"/>
                  <a:pt x="201613" y="463550"/>
                </a:cubicBezTo>
                <a:lnTo>
                  <a:pt x="1736725" y="463550"/>
                </a:lnTo>
              </a:path>
            </a:pathLst>
          </a:custGeom>
          <a:noFill/>
          <a:ln w="19050">
            <a:solidFill>
              <a:schemeClr val="accent5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7E496A-7E66-3DC4-7465-12C32074B0B0}"/>
              </a:ext>
            </a:extLst>
          </p:cNvPr>
          <p:cNvSpPr txBox="1"/>
          <p:nvPr/>
        </p:nvSpPr>
        <p:spPr>
          <a:xfrm>
            <a:off x="137324" y="1600207"/>
            <a:ext cx="2992470" cy="2131353"/>
          </a:xfrm>
          <a:prstGeom prst="rect">
            <a:avLst/>
          </a:prstGeom>
          <a:noFill/>
        </p:spPr>
        <p:txBody>
          <a:bodyPr wrap="square" lIns="91440" tIns="45720" rIns="91440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1600" b="1" dirty="0"/>
              <a:t>External Activity template</a:t>
            </a:r>
          </a:p>
          <a:p>
            <a:pPr lvl="0" algn="ctr">
              <a:lnSpc>
                <a:spcPct val="100000"/>
              </a:lnSpc>
              <a:spcAft>
                <a:spcPts val="300"/>
              </a:spcAft>
              <a:defRPr/>
            </a:pPr>
            <a:r>
              <a:rPr lang="da-DK" sz="1400" dirty="0"/>
              <a:t>Certain Required Fields:</a:t>
            </a:r>
          </a:p>
          <a:p>
            <a:pPr marL="171450" lvl="0" indent="-1714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a-DK" sz="1000" dirty="0"/>
              <a:t>External Asset Type</a:t>
            </a:r>
          </a:p>
          <a:p>
            <a:pPr marL="171450" lvl="0" indent="-1714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a-DK" sz="1000" dirty="0"/>
              <a:t>External Activity Type</a:t>
            </a:r>
          </a:p>
          <a:p>
            <a:pPr marL="171450" lvl="0" indent="-1714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a-DK" sz="1000" dirty="0"/>
              <a:t>First Name</a:t>
            </a:r>
          </a:p>
          <a:p>
            <a:pPr marL="171450" lvl="0" indent="-1714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a-DK" sz="1000" dirty="0"/>
              <a:t>Last Name</a:t>
            </a:r>
          </a:p>
          <a:p>
            <a:pPr marL="171450" lvl="0" indent="-1714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a-DK" sz="1000" dirty="0"/>
              <a:t>Job Title</a:t>
            </a:r>
          </a:p>
          <a:p>
            <a:pPr marL="171450" lvl="0" indent="-1714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a-DK" sz="1000" dirty="0"/>
              <a:t>Company</a:t>
            </a:r>
          </a:p>
          <a:p>
            <a:pPr marL="171450" lvl="0" indent="-1714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a-DK" sz="1000" dirty="0"/>
              <a:t>Country</a:t>
            </a:r>
          </a:p>
          <a:p>
            <a:pPr marL="171450" lvl="0" indent="-171450">
              <a:lnSpc>
                <a:spcPct val="10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a-DK" sz="1000" dirty="0"/>
              <a:t>Comments (Required for MQL)</a:t>
            </a:r>
            <a:endParaRPr lang="da-DK" sz="10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9770FD-E1FD-63F2-4902-68A66D606FE1}"/>
              </a:ext>
            </a:extLst>
          </p:cNvPr>
          <p:cNvSpPr txBox="1"/>
          <p:nvPr/>
        </p:nvSpPr>
        <p:spPr>
          <a:xfrm>
            <a:off x="7470999" y="2001938"/>
            <a:ext cx="2689241" cy="807913"/>
          </a:xfrm>
          <a:prstGeom prst="rect">
            <a:avLst/>
          </a:prstGeom>
          <a:noFill/>
        </p:spPr>
        <p:txBody>
          <a:bodyPr wrap="square" lIns="91440" tIns="45720" rIns="91440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1600" b="1" dirty="0"/>
              <a:t>Tagging</a:t>
            </a:r>
          </a:p>
          <a:p>
            <a:pPr lvl="0" algn="ctr">
              <a:lnSpc>
                <a:spcPct val="100000"/>
              </a:lnSpc>
              <a:spcAft>
                <a:spcPts val="300"/>
              </a:spcAft>
              <a:defRPr/>
            </a:pPr>
            <a:r>
              <a:rPr lang="da-DK" sz="1400" dirty="0"/>
              <a:t>External Asset Types. Where did these contacts come from?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2709C-7DDC-5D89-A3CD-95B38305D4E8}"/>
              </a:ext>
            </a:extLst>
          </p:cNvPr>
          <p:cNvSpPr txBox="1"/>
          <p:nvPr/>
        </p:nvSpPr>
        <p:spPr>
          <a:xfrm>
            <a:off x="1118463" y="5612614"/>
            <a:ext cx="2468880" cy="1115690"/>
          </a:xfrm>
          <a:prstGeom prst="rect">
            <a:avLst/>
          </a:prstGeom>
          <a:noFill/>
        </p:spPr>
        <p:txBody>
          <a:bodyPr wrap="square" lIns="91440" tIns="45720" rIns="91440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1600" b="1" dirty="0"/>
              <a:t>Options + Instructions</a:t>
            </a:r>
          </a:p>
          <a:p>
            <a:pPr lvl="0" algn="ctr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1200" dirty="0"/>
              <a:t>On the External Activity template, there are three sheets, and the guidelines provides information on how to fill the form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43C49E-CE39-6A00-CCA9-8613492E825A}"/>
              </a:ext>
            </a:extLst>
          </p:cNvPr>
          <p:cNvSpPr txBox="1"/>
          <p:nvPr/>
        </p:nvSpPr>
        <p:spPr>
          <a:xfrm>
            <a:off x="9022466" y="4158397"/>
            <a:ext cx="3096227" cy="584775"/>
          </a:xfrm>
          <a:prstGeom prst="rect">
            <a:avLst/>
          </a:prstGeom>
          <a:noFill/>
        </p:spPr>
        <p:txBody>
          <a:bodyPr wrap="square" lIns="91440" tIns="45720" rIns="91440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1600" b="1" dirty="0"/>
              <a:t>Important Note on generating MQL hand raisers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D26C5A-CF75-13D0-6456-7DE6EBE722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76"/>
          <a:stretch/>
        </p:blipFill>
        <p:spPr>
          <a:xfrm>
            <a:off x="1177790" y="2656465"/>
            <a:ext cx="3717242" cy="43691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4CD13E6-9843-D8E2-F994-BB7BCC17B23F}"/>
              </a:ext>
            </a:extLst>
          </p:cNvPr>
          <p:cNvGraphicFramePr>
            <a:graphicFrameLocks noGrp="1"/>
          </p:cNvGraphicFramePr>
          <p:nvPr/>
        </p:nvGraphicFramePr>
        <p:xfrm>
          <a:off x="10160240" y="1590457"/>
          <a:ext cx="1459467" cy="183854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459467">
                  <a:extLst>
                    <a:ext uri="{9D8B030D-6E8A-4147-A177-3AD203B41FA5}">
                      <a16:colId xmlns:a16="http://schemas.microsoft.com/office/drawing/2014/main" val="4094691792"/>
                    </a:ext>
                  </a:extLst>
                </a:gridCol>
              </a:tblGrid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External Asset Types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814755"/>
                  </a:ext>
                </a:extLst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Tradeshow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168378"/>
                  </a:ext>
                </a:extLst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Webinar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438035"/>
                  </a:ext>
                </a:extLst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Third Party Email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894310"/>
                  </a:ext>
                </a:extLst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Customer Event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689139"/>
                  </a:ext>
                </a:extLst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Website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178282"/>
                  </a:ext>
                </a:extLst>
              </a:tr>
              <a:tr h="26264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Advertising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90249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2C7C6B5-8A5A-4EFB-0321-1BF4032770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125" y="4981138"/>
            <a:ext cx="3458058" cy="45726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14F64D-F51E-4B93-4A35-2D99F9CD2864}"/>
              </a:ext>
            </a:extLst>
          </p:cNvPr>
          <p:cNvSpPr txBox="1"/>
          <p:nvPr/>
        </p:nvSpPr>
        <p:spPr>
          <a:xfrm>
            <a:off x="7302682" y="5036900"/>
            <a:ext cx="4504624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i="0" u="none" strike="noStrike" dirty="0">
                <a:solidFill>
                  <a:srgbClr val="00BFB3"/>
                </a:solidFill>
                <a:effectLst/>
                <a:latin typeface="+mn-lt"/>
                <a:ea typeface="+mn-ea"/>
                <a:cs typeface="+mn-cs"/>
              </a:rPr>
              <a:t>The "Request Follow-up" and "Request for RFP"  activities automatically generating MQLs.  These are used only when THE CUSTOMER/PROSPECT explicitly requests follow up or indicates an upcoming RFP.  </a:t>
            </a:r>
            <a:endParaRPr lang="en-US" sz="1600" dirty="0"/>
          </a:p>
        </p:txBody>
      </p:sp>
      <p:pic>
        <p:nvPicPr>
          <p:cNvPr id="17" name="Picture 16">
            <a:hlinkClick r:id="rId8"/>
            <a:extLst>
              <a:ext uri="{FF2B5EF4-FFF2-40B4-BE49-F238E27FC236}">
                <a16:creationId xmlns:a16="http://schemas.microsoft.com/office/drawing/2014/main" id="{688CE101-98FB-C8D9-08EC-9A08BCFE4FE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6975" r="6975"/>
          <a:stretch/>
        </p:blipFill>
        <p:spPr>
          <a:xfrm>
            <a:off x="4959281" y="2945078"/>
            <a:ext cx="2268390" cy="2108193"/>
          </a:xfrm>
          <a:prstGeom prst="flowChartConnector">
            <a:avLst/>
          </a:prstGeom>
          <a:ln w="38100">
            <a:solidFill>
              <a:srgbClr val="2B3A4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68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3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" id="{FBF47825-BA15-42F8-B8DD-474EE679720A}" vid="{51500039-90C3-4EE0-82E8-5B46344F180D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3d99252-4236-4875-9705-b79300e2d557" xsi:nil="true"/>
    <About xmlns="a3d99252-4236-4875-9705-b79300e2d557" xsi:nil="true"/>
    <lcf76f155ced4ddcb4097134ff3c332f xmlns="a3d99252-4236-4875-9705-b79300e2d557">
      <Terms xmlns="http://schemas.microsoft.com/office/infopath/2007/PartnerControls"/>
    </lcf76f155ced4ddcb4097134ff3c332f>
    <TaxCatchAll xmlns="1c9b69b2-596d-4757-b9cd-cd8972304ba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1A8027A94C54E8B871968FAA6C492" ma:contentTypeVersion="20" ma:contentTypeDescription="Create a new document." ma:contentTypeScope="" ma:versionID="ad28878c911ec4aa9c8f8cac17fa5600">
  <xsd:schema xmlns:xsd="http://www.w3.org/2001/XMLSchema" xmlns:xs="http://www.w3.org/2001/XMLSchema" xmlns:p="http://schemas.microsoft.com/office/2006/metadata/properties" xmlns:ns2="a3d99252-4236-4875-9705-b79300e2d557" xmlns:ns3="1c9b69b2-596d-4757-b9cd-cd8972304baa" targetNamespace="http://schemas.microsoft.com/office/2006/metadata/properties" ma:root="true" ma:fieldsID="c8d0122162291121ea0cc7ece83b8807" ns2:_="" ns3:_="">
    <xsd:import namespace="a3d99252-4236-4875-9705-b79300e2d557"/>
    <xsd:import namespace="1c9b69b2-596d-4757-b9cd-cd897230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Doc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bout" minOccurs="0"/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9252-4236-4875-9705-b79300e2d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0" nillable="true" ma:displayName="MediaServiceDocTags" ma:hidden="true" ma:internalName="MediaServiceDoc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bout" ma:index="24" nillable="true" ma:displayName="About" ma:format="Dropdown" ma:internalName="About">
      <xsd:simpleType>
        <xsd:restriction base="dms:Text">
          <xsd:maxLength value="255"/>
        </xsd:restriction>
      </xsd:simpleType>
    </xsd:element>
    <xsd:element name="Owner" ma:index="25" nillable="true" ma:displayName="Owner" ma:format="Dropdown" ma:internalName="Own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b69b2-596d-4757-b9cd-cd897230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7e752f-aa54-418c-a827-14a947def056}" ma:internalName="TaxCatchAll" ma:showField="CatchAllData" ma:web="1c9b69b2-596d-4757-b9cd-cd897230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B204CA-FCBB-484A-9BB6-0F3E53A854A7}">
  <ds:schemaRefs>
    <ds:schemaRef ds:uri="http://schemas.microsoft.com/office/2006/metadata/properties"/>
    <ds:schemaRef ds:uri="http://schemas.microsoft.com/office/infopath/2007/PartnerControls"/>
    <ds:schemaRef ds:uri="a3d99252-4236-4875-9705-b79300e2d557"/>
    <ds:schemaRef ds:uri="1c9b69b2-596d-4757-b9cd-cd8972304baa"/>
  </ds:schemaRefs>
</ds:datastoreItem>
</file>

<file path=customXml/itemProps2.xml><?xml version="1.0" encoding="utf-8"?>
<ds:datastoreItem xmlns:ds="http://schemas.openxmlformats.org/officeDocument/2006/customXml" ds:itemID="{4423C0CA-5009-47CB-A797-72E4DEC02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1A754-0255-415F-9E97-0F0BE3DD9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d99252-4236-4875-9705-b79300e2d557"/>
    <ds:schemaRef ds:uri="1c9b69b2-596d-4757-b9cd-cd8972304b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420</TotalTime>
  <Words>1103</Words>
  <Application>Microsoft Office PowerPoint</Application>
  <PresentationFormat>Widescreen</PresentationFormat>
  <Paragraphs>185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-apple-system</vt:lpstr>
      <vt:lpstr>Arial</vt:lpstr>
      <vt:lpstr>Arial Narrow</vt:lpstr>
      <vt:lpstr>Calibri</vt:lpstr>
      <vt:lpstr>Georgia</vt:lpstr>
      <vt:lpstr>System Font Regular</vt:lpstr>
      <vt:lpstr>Wingdings</vt:lpstr>
      <vt:lpstr>IQVIA_V3.0.0</vt:lpstr>
      <vt:lpstr>think-cell Slide</vt:lpstr>
      <vt:lpstr>Welcome to Marketing Operations Open Office Hours – June Session</vt:lpstr>
      <vt:lpstr>Agenda</vt:lpstr>
      <vt:lpstr>Marketing Operations Open Office Hours </vt:lpstr>
      <vt:lpstr>New MQL Registration Field – Presented by Phil Cuff</vt:lpstr>
      <vt:lpstr>Enhance MQL quality from ON24 webinar registrations</vt:lpstr>
      <vt:lpstr>Process for the Registration Follow-Up Field</vt:lpstr>
      <vt:lpstr>External activity uploads – Presented by Abhijith Joseph</vt:lpstr>
      <vt:lpstr>External Activity Uploads</vt:lpstr>
      <vt:lpstr>Uploading contacts to CRM: Template, Tagging + MQL Designation</vt:lpstr>
      <vt:lpstr>External Asset Type &amp; External Activity Type</vt:lpstr>
      <vt:lpstr>Points to remember</vt:lpstr>
      <vt:lpstr>Points to remember</vt:lpstr>
      <vt:lpstr>SEO at IQVIA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LinkedIn message ads and click-to-message ads</dc:title>
  <dc:creator>Kamboj, Sandeep</dc:creator>
  <cp:lastModifiedBy>Eichert, Edie</cp:lastModifiedBy>
  <cp:revision>37</cp:revision>
  <cp:lastPrinted>2019-08-20T20:33:24Z</cp:lastPrinted>
  <dcterms:created xsi:type="dcterms:W3CDTF">2025-04-01T04:30:23Z</dcterms:created>
  <dcterms:modified xsi:type="dcterms:W3CDTF">2025-06-04T15:46:00Z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0x0101007741A8027A94C54E8B871968FAA6C492</vt:lpwstr>
  </property>
  <property fmtid="{D5CDD505-2E9C-101B-9397-08002B2CF9AE}" pid="3" name="MediaServiceImageTags">
    <vt:lpwstr/>
  </property>
</Properties>
</file>